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39"/>
  </p:notesMasterIdLst>
  <p:sldIdLst>
    <p:sldId id="1863" r:id="rId2"/>
    <p:sldId id="1870" r:id="rId3"/>
    <p:sldId id="10737" r:id="rId4"/>
    <p:sldId id="10731" r:id="rId5"/>
    <p:sldId id="10758" r:id="rId6"/>
    <p:sldId id="257" r:id="rId7"/>
    <p:sldId id="2447" r:id="rId8"/>
    <p:sldId id="10738" r:id="rId9"/>
    <p:sldId id="10745" r:id="rId10"/>
    <p:sldId id="10746" r:id="rId11"/>
    <p:sldId id="10761" r:id="rId12"/>
    <p:sldId id="10740" r:id="rId13"/>
    <p:sldId id="10750" r:id="rId14"/>
    <p:sldId id="10752" r:id="rId15"/>
    <p:sldId id="10759" r:id="rId16"/>
    <p:sldId id="10739" r:id="rId17"/>
    <p:sldId id="10709" r:id="rId18"/>
    <p:sldId id="10747" r:id="rId19"/>
    <p:sldId id="10766" r:id="rId20"/>
    <p:sldId id="10748" r:id="rId21"/>
    <p:sldId id="10749" r:id="rId22"/>
    <p:sldId id="10767" r:id="rId23"/>
    <p:sldId id="10741" r:id="rId24"/>
    <p:sldId id="10705" r:id="rId25"/>
    <p:sldId id="10711" r:id="rId26"/>
    <p:sldId id="10753" r:id="rId27"/>
    <p:sldId id="10719" r:id="rId28"/>
    <p:sldId id="10742" r:id="rId29"/>
    <p:sldId id="10754" r:id="rId30"/>
    <p:sldId id="10755" r:id="rId31"/>
    <p:sldId id="10756" r:id="rId32"/>
    <p:sldId id="10760" r:id="rId33"/>
    <p:sldId id="10728" r:id="rId34"/>
    <p:sldId id="10743" r:id="rId35"/>
    <p:sldId id="10757" r:id="rId36"/>
    <p:sldId id="10725" r:id="rId37"/>
    <p:sldId id="199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876AAB8-56BC-4C60-B2CC-350C1E55EAAA}">
          <p14:sldIdLst>
            <p14:sldId id="1863"/>
            <p14:sldId id="1870"/>
          </p14:sldIdLst>
        </p14:section>
        <p14:section name="Infrastructure as Code" id="{E01A5134-3701-4F02-B4EE-E4AF9B9EE492}">
          <p14:sldIdLst>
            <p14:sldId id="10737"/>
            <p14:sldId id="10731"/>
            <p14:sldId id="10758"/>
            <p14:sldId id="257"/>
            <p14:sldId id="2447"/>
          </p14:sldIdLst>
        </p14:section>
        <p14:section name="IaC on Azure" id="{F7145020-E86F-44C0-9D05-E745D92216CD}">
          <p14:sldIdLst>
            <p14:sldId id="10738"/>
            <p14:sldId id="10745"/>
            <p14:sldId id="10746"/>
            <p14:sldId id="10761"/>
          </p14:sldIdLst>
        </p14:section>
        <p14:section name="Authoring" id="{BA96E55F-AFA5-49BB-BC84-5B1A9F58C6D6}">
          <p14:sldIdLst>
            <p14:sldId id="10740"/>
            <p14:sldId id="10750"/>
            <p14:sldId id="10752"/>
            <p14:sldId id="10759"/>
          </p14:sldIdLst>
        </p14:section>
        <p14:section name="Templates" id="{6550A928-3749-4F4D-8E59-018458F20DC0}">
          <p14:sldIdLst>
            <p14:sldId id="10739"/>
            <p14:sldId id="10709"/>
            <p14:sldId id="10747"/>
            <p14:sldId id="10766"/>
            <p14:sldId id="10748"/>
            <p14:sldId id="10749"/>
            <p14:sldId id="10767"/>
          </p14:sldIdLst>
        </p14:section>
        <p14:section name="From portal to template" id="{17FD1849-5BE9-4628-BC78-C29E09C97CCB}">
          <p14:sldIdLst>
            <p14:sldId id="10741"/>
            <p14:sldId id="10705"/>
            <p14:sldId id="10711"/>
            <p14:sldId id="10753"/>
            <p14:sldId id="10719"/>
          </p14:sldIdLst>
        </p14:section>
        <p14:section name="Raising quality" id="{8AD5C5F9-51AD-4500-9532-F9098D6CFA65}">
          <p14:sldIdLst>
            <p14:sldId id="10742"/>
            <p14:sldId id="10754"/>
            <p14:sldId id="10755"/>
            <p14:sldId id="10756"/>
            <p14:sldId id="10760"/>
            <p14:sldId id="10728"/>
          </p14:sldIdLst>
        </p14:section>
        <p14:section name="Closing" id="{2928D644-EA97-4197-9081-9C4F951C8845}">
          <p14:sldIdLst>
            <p14:sldId id="10743"/>
            <p14:sldId id="10757"/>
            <p14:sldId id="10725"/>
            <p14:sldId id="19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dert Grootenboer" initials="EG" lastIdx="1" clrIdx="0">
    <p:extLst>
      <p:ext uri="{19B8F6BF-5375-455C-9EA6-DF929625EA0E}">
        <p15:presenceInfo xmlns:p15="http://schemas.microsoft.com/office/powerpoint/2012/main" userId="3fe8758b2c2b58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788A61-78C9-4841-887C-23E1C10FBAD5}" v="89" dt="2021-01-07T14:36:58.7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6" autoAdjust="0"/>
    <p:restoredTop sz="83680" autoAdjust="0"/>
  </p:normalViewPr>
  <p:slideViewPr>
    <p:cSldViewPr snapToGrid="0">
      <p:cViewPr varScale="1">
        <p:scale>
          <a:sx n="104" d="100"/>
          <a:sy n="104" d="100"/>
        </p:scale>
        <p:origin x="312" y="9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C23A521D-D4D9-4501-AC33-33E4F9440F99}"/>
    <pc:docChg chg="undo redo custSel mod addSld delSld modSld sldOrd delMainMaster modMainMaster modSection">
      <pc:chgData name="Eldert Grootenboer" userId="3fe8758b2c2b58d2" providerId="LiveId" clId="{C23A521D-D4D9-4501-AC33-33E4F9440F99}" dt="2020-10-14T08:51:26.198" v="2290"/>
      <pc:docMkLst>
        <pc:docMk/>
      </pc:docMkLst>
      <pc:sldChg chg="addSp delSp modSp del mod chgLayout">
        <pc:chgData name="Eldert Grootenboer" userId="3fe8758b2c2b58d2" providerId="LiveId" clId="{C23A521D-D4D9-4501-AC33-33E4F9440F99}" dt="2020-09-13T12:04:12.916" v="36" actId="47"/>
        <pc:sldMkLst>
          <pc:docMk/>
          <pc:sldMk cId="1288000698" sldId="256"/>
        </pc:sldMkLst>
        <pc:spChg chg="mod ord">
          <ac:chgData name="Eldert Grootenboer" userId="3fe8758b2c2b58d2" providerId="LiveId" clId="{C23A521D-D4D9-4501-AC33-33E4F9440F99}" dt="2020-09-13T12:03:18.726" v="23" actId="700"/>
          <ac:spMkLst>
            <pc:docMk/>
            <pc:sldMk cId="1288000698" sldId="256"/>
            <ac:spMk id="2" creationId="{2A265386-7E85-461E-A31A-1594FCBA28FE}"/>
          </ac:spMkLst>
        </pc:spChg>
        <pc:spChg chg="del mod">
          <ac:chgData name="Eldert Grootenboer" userId="3fe8758b2c2b58d2" providerId="LiveId" clId="{C23A521D-D4D9-4501-AC33-33E4F9440F99}" dt="2020-09-13T12:03:18.726" v="23" actId="700"/>
          <ac:spMkLst>
            <pc:docMk/>
            <pc:sldMk cId="1288000698" sldId="256"/>
            <ac:spMk id="3" creationId="{3E67A7AE-2612-4511-86D8-E66C789F049D}"/>
          </ac:spMkLst>
        </pc:spChg>
        <pc:spChg chg="add mod ord">
          <ac:chgData name="Eldert Grootenboer" userId="3fe8758b2c2b58d2" providerId="LiveId" clId="{C23A521D-D4D9-4501-AC33-33E4F9440F99}" dt="2020-09-13T12:03:18.726" v="23" actId="700"/>
          <ac:spMkLst>
            <pc:docMk/>
            <pc:sldMk cId="1288000698" sldId="256"/>
            <ac:spMk id="4" creationId="{2A67F8CB-5EF5-422E-9FAD-936DDBF4C75C}"/>
          </ac:spMkLst>
        </pc:spChg>
      </pc:sldChg>
      <pc:sldChg chg="modSp mod modTransition">
        <pc:chgData name="Eldert Grootenboer" userId="3fe8758b2c2b58d2" providerId="LiveId" clId="{C23A521D-D4D9-4501-AC33-33E4F9440F99}" dt="2020-09-20T10:17:08.712" v="911"/>
        <pc:sldMkLst>
          <pc:docMk/>
          <pc:sldMk cId="781164206" sldId="257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781164206" sldId="257"/>
            <ac:spMk id="2" creationId="{6AF2ABD4-E418-634A-ADCA-ABF96C0783BB}"/>
          </ac:spMkLst>
        </pc:spChg>
        <pc:spChg chg="mod">
          <ac:chgData name="Eldert Grootenboer" userId="3fe8758b2c2b58d2" providerId="LiveId" clId="{C23A521D-D4D9-4501-AC33-33E4F9440F99}" dt="2020-09-13T12:10:14.013" v="88" actId="113"/>
          <ac:spMkLst>
            <pc:docMk/>
            <pc:sldMk cId="781164206" sldId="257"/>
            <ac:spMk id="3" creationId="{24120176-2558-7D4F-8E53-B80D4261CECD}"/>
          </ac:spMkLst>
        </pc:spChg>
      </pc:sldChg>
      <pc:sldChg chg="addSp delSp modSp del mod setBg modAnim chgLayout">
        <pc:chgData name="Eldert Grootenboer" userId="3fe8758b2c2b58d2" providerId="LiveId" clId="{C23A521D-D4D9-4501-AC33-33E4F9440F99}" dt="2020-09-20T09:14:24.817" v="681" actId="47"/>
        <pc:sldMkLst>
          <pc:docMk/>
          <pc:sldMk cId="1308451532" sldId="258"/>
        </pc:sldMkLst>
        <pc:spChg chg="mod ord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2" creationId="{9F7E35D7-5074-0D4A-9683-3EFF060849D8}"/>
          </ac:spMkLst>
        </pc:spChg>
        <pc:spChg chg="mod ord">
          <ac:chgData name="Eldert Grootenboer" userId="3fe8758b2c2b58d2" providerId="LiveId" clId="{C23A521D-D4D9-4501-AC33-33E4F9440F99}" dt="2020-09-20T09:11:39.578" v="666" actId="6549"/>
          <ac:spMkLst>
            <pc:docMk/>
            <pc:sldMk cId="1308451532" sldId="258"/>
            <ac:spMk id="3" creationId="{27F5E969-93A1-6B47-84C9-A8B6E7713469}"/>
          </ac:spMkLst>
        </pc:spChg>
        <pc:spChg chg="add del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5" creationId="{907EF6B7-1338-4443-8C46-6A318D952DFD}"/>
          </ac:spMkLst>
        </pc:spChg>
        <pc:spChg chg="add del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6" creationId="{DAAE4CDD-124C-4DCF-9584-B6033B545DD5}"/>
          </ac:spMkLst>
        </pc:spChg>
        <pc:spChg chg="add del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7" creationId="{081E4A58-353D-44AE-B2FC-2A74E2E400F7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8" creationId="{827B839B-9ADE-406B-8590-F1CAEDED45A1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0" creationId="{CFE45BF0-46DB-408C-B5F7-7B11716805D4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2" creationId="{2AEBC8F2-97B1-41B4-93F1-2D289E197FBA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4" creationId="{472E3A19-F5D5-48FC-BB9C-48C2F68F598B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6" creationId="{7A62E32F-BB65-43A8-8EB5-92346890E549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8" creationId="{14E91B64-9FCC-451E-AFB4-A827D6329367}"/>
          </ac:spMkLst>
        </pc:spChg>
      </pc:sldChg>
      <pc:sldChg chg="modSp del mod modAnim modNotesTx">
        <pc:chgData name="Eldert Grootenboer" userId="3fe8758b2c2b58d2" providerId="LiveId" clId="{C23A521D-D4D9-4501-AC33-33E4F9440F99}" dt="2020-09-20T09:25:40.904" v="732" actId="47"/>
        <pc:sldMkLst>
          <pc:docMk/>
          <pc:sldMk cId="450126867" sldId="413"/>
        </pc:sldMkLst>
        <pc:spChg chg="mod">
          <ac:chgData name="Eldert Grootenboer" userId="3fe8758b2c2b58d2" providerId="LiveId" clId="{C23A521D-D4D9-4501-AC33-33E4F9440F99}" dt="2020-09-20T08:55:46.757" v="585" actId="20577"/>
          <ac:spMkLst>
            <pc:docMk/>
            <pc:sldMk cId="450126867" sldId="413"/>
            <ac:spMk id="6" creationId="{00000000-0000-0000-0000-000000000000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450126867" sldId="413"/>
            <ac:spMk id="17" creationId="{00000000-0000-0000-0000-000000000000}"/>
          </ac:spMkLst>
        </pc:spChg>
      </pc:sldChg>
      <pc:sldChg chg="addSp delSp modSp mod modTransition modClrScheme chgLayout">
        <pc:chgData name="Eldert Grootenboer" userId="3fe8758b2c2b58d2" providerId="LiveId" clId="{C23A521D-D4D9-4501-AC33-33E4F9440F99}" dt="2020-09-20T10:17:08.712" v="911"/>
        <pc:sldMkLst>
          <pc:docMk/>
          <pc:sldMk cId="3448465300" sldId="1592"/>
        </pc:sldMkLst>
        <pc:spChg chg="add del mod ord">
          <ac:chgData name="Eldert Grootenboer" userId="3fe8758b2c2b58d2" providerId="LiveId" clId="{C23A521D-D4D9-4501-AC33-33E4F9440F99}" dt="2020-09-13T12:10:46.953" v="90" actId="700"/>
          <ac:spMkLst>
            <pc:docMk/>
            <pc:sldMk cId="3448465300" sldId="1592"/>
            <ac:spMk id="3" creationId="{296D49AC-7022-4F4C-ADD9-EB6FF3DE18C7}"/>
          </ac:spMkLst>
        </pc:spChg>
        <pc:spChg chg="mod ord">
          <ac:chgData name="Eldert Grootenboer" userId="3fe8758b2c2b58d2" providerId="LiveId" clId="{C23A521D-D4D9-4501-AC33-33E4F9440F99}" dt="2020-09-13T12:11:56.861" v="95" actId="700"/>
          <ac:spMkLst>
            <pc:docMk/>
            <pc:sldMk cId="3448465300" sldId="1592"/>
            <ac:spMk id="4" creationId="{00000000-0000-0000-0000-000000000000}"/>
          </ac:spMkLst>
        </pc:spChg>
        <pc:spChg chg="add del mod ord">
          <ac:chgData name="Eldert Grootenboer" userId="3fe8758b2c2b58d2" providerId="LiveId" clId="{C23A521D-D4D9-4501-AC33-33E4F9440F99}" dt="2020-09-13T12:10:54.525" v="91" actId="700"/>
          <ac:spMkLst>
            <pc:docMk/>
            <pc:sldMk cId="3448465300" sldId="1592"/>
            <ac:spMk id="5" creationId="{E3B9343B-7959-4BC2-A9E0-E9DB1CB3C84C}"/>
          </ac:spMkLst>
        </pc:spChg>
        <pc:spChg chg="add del mod ord">
          <ac:chgData name="Eldert Grootenboer" userId="3fe8758b2c2b58d2" providerId="LiveId" clId="{C23A521D-D4D9-4501-AC33-33E4F9440F99}" dt="2020-09-13T12:10:54.525" v="91" actId="700"/>
          <ac:spMkLst>
            <pc:docMk/>
            <pc:sldMk cId="3448465300" sldId="1592"/>
            <ac:spMk id="6" creationId="{65C74D92-33DF-48D7-9842-AA5DEA1044F2}"/>
          </ac:spMkLst>
        </pc:spChg>
        <pc:spChg chg="add del mod ord">
          <ac:chgData name="Eldert Grootenboer" userId="3fe8758b2c2b58d2" providerId="LiveId" clId="{C23A521D-D4D9-4501-AC33-33E4F9440F99}" dt="2020-09-13T12:10:59.602" v="92" actId="700"/>
          <ac:spMkLst>
            <pc:docMk/>
            <pc:sldMk cId="3448465300" sldId="1592"/>
            <ac:spMk id="7" creationId="{864EECA1-C96D-42FB-9122-AABD87009CE8}"/>
          </ac:spMkLst>
        </pc:spChg>
        <pc:spChg chg="add del mod ord">
          <ac:chgData name="Eldert Grootenboer" userId="3fe8758b2c2b58d2" providerId="LiveId" clId="{C23A521D-D4D9-4501-AC33-33E4F9440F99}" dt="2020-09-13T12:10:59.602" v="92" actId="700"/>
          <ac:spMkLst>
            <pc:docMk/>
            <pc:sldMk cId="3448465300" sldId="1592"/>
            <ac:spMk id="8" creationId="{4E8DCF75-193B-4C21-B9C4-4355D827A9E3}"/>
          </ac:spMkLst>
        </pc:spChg>
        <pc:spChg chg="add del mod ord">
          <ac:chgData name="Eldert Grootenboer" userId="3fe8758b2c2b58d2" providerId="LiveId" clId="{C23A521D-D4D9-4501-AC33-33E4F9440F99}" dt="2020-09-13T12:11:56.861" v="95" actId="700"/>
          <ac:spMkLst>
            <pc:docMk/>
            <pc:sldMk cId="3448465300" sldId="1592"/>
            <ac:spMk id="9" creationId="{A309DD4B-3021-4A77-BFC2-BC0705A5B355}"/>
          </ac:spMkLst>
        </pc:spChg>
        <pc:spChg chg="add del mod ord">
          <ac:chgData name="Eldert Grootenboer" userId="3fe8758b2c2b58d2" providerId="LiveId" clId="{C23A521D-D4D9-4501-AC33-33E4F9440F99}" dt="2020-09-13T12:11:56.861" v="95" actId="700"/>
          <ac:spMkLst>
            <pc:docMk/>
            <pc:sldMk cId="3448465300" sldId="1592"/>
            <ac:spMk id="10" creationId="{9708CCCD-6657-4930-889A-524786EA02EA}"/>
          </ac:spMkLst>
        </pc:spChg>
        <pc:spChg chg="add del mod ord">
          <ac:chgData name="Eldert Grootenboer" userId="3fe8758b2c2b58d2" providerId="LiveId" clId="{C23A521D-D4D9-4501-AC33-33E4F9440F99}" dt="2020-09-13T12:12:03.186" v="98" actId="22"/>
          <ac:spMkLst>
            <pc:docMk/>
            <pc:sldMk cId="3448465300" sldId="1592"/>
            <ac:spMk id="13" creationId="{F47C6676-36FF-4B0D-AADF-C91884F55942}"/>
          </ac:spMkLst>
        </pc:spChg>
        <pc:spChg chg="del mod ord">
          <ac:chgData name="Eldert Grootenboer" userId="3fe8758b2c2b58d2" providerId="LiveId" clId="{C23A521D-D4D9-4501-AC33-33E4F9440F99}" dt="2020-09-13T12:10:46.953" v="90" actId="700"/>
          <ac:spMkLst>
            <pc:docMk/>
            <pc:sldMk cId="3448465300" sldId="1592"/>
            <ac:spMk id="15" creationId="{881B4CF5-D68A-4954-9610-72EBAFA56528}"/>
          </ac:spMkLst>
        </pc:spChg>
        <pc:picChg chg="add del mod ord modCrop">
          <ac:chgData name="Eldert Grootenboer" userId="3fe8758b2c2b58d2" providerId="LiveId" clId="{C23A521D-D4D9-4501-AC33-33E4F9440F99}" dt="2020-09-13T12:11:50.588" v="94" actId="22"/>
          <ac:picMkLst>
            <pc:docMk/>
            <pc:sldMk cId="3448465300" sldId="1592"/>
            <ac:picMk id="12" creationId="{E50C8B04-20FE-4C8C-8543-63805918F14C}"/>
          </ac:picMkLst>
        </pc:picChg>
        <pc:picChg chg="add del mod ord modCrop">
          <ac:chgData name="Eldert Grootenboer" userId="3fe8758b2c2b58d2" providerId="LiveId" clId="{C23A521D-D4D9-4501-AC33-33E4F9440F99}" dt="2020-09-13T12:12:25.311" v="100"/>
          <ac:picMkLst>
            <pc:docMk/>
            <pc:sldMk cId="3448465300" sldId="1592"/>
            <ac:picMk id="16" creationId="{C7DAEA8C-BE31-4620-A4CE-B5BA6F630A1A}"/>
          </ac:picMkLst>
        </pc:picChg>
        <pc:picChg chg="del mod">
          <ac:chgData name="Eldert Grootenboer" userId="3fe8758b2c2b58d2" providerId="LiveId" clId="{C23A521D-D4D9-4501-AC33-33E4F9440F99}" dt="2020-09-13T12:10:31.214" v="89" actId="478"/>
          <ac:picMkLst>
            <pc:docMk/>
            <pc:sldMk cId="3448465300" sldId="1592"/>
            <ac:picMk id="102" creationId="{CAEE281F-7B6F-4406-91BA-7E6E429932B2}"/>
          </ac:picMkLst>
        </pc:picChg>
      </pc:sldChg>
      <pc:sldChg chg="modSp del">
        <pc:chgData name="Eldert Grootenboer" userId="3fe8758b2c2b58d2" providerId="LiveId" clId="{C23A521D-D4D9-4501-AC33-33E4F9440F99}" dt="2020-09-20T09:19:13.539" v="717" actId="47"/>
        <pc:sldMkLst>
          <pc:docMk/>
          <pc:sldMk cId="2584266800" sldId="1635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584266800" sldId="1635"/>
            <ac:spMk id="2" creationId="{52BCEB16-E69E-4676-B44F-B95757AC83F6}"/>
          </ac:spMkLst>
        </pc:spChg>
        <pc:spChg chg="mod">
          <ac:chgData name="Eldert Grootenboer" userId="3fe8758b2c2b58d2" providerId="LiveId" clId="{C23A521D-D4D9-4501-AC33-33E4F9440F99}" dt="2020-09-20T09:15:02.618" v="682" actId="12"/>
          <ac:spMkLst>
            <pc:docMk/>
            <pc:sldMk cId="2584266800" sldId="1635"/>
            <ac:spMk id="3" creationId="{9E376F58-43B5-4616-A36B-4950CF80C44E}"/>
          </ac:spMkLst>
        </pc:spChg>
      </pc:sldChg>
      <pc:sldChg chg="modSp add del mod modTransition setBg modNotesTx">
        <pc:chgData name="Eldert Grootenboer" userId="3fe8758b2c2b58d2" providerId="LiveId" clId="{C23A521D-D4D9-4501-AC33-33E4F9440F99}" dt="2020-10-14T07:52:39.511" v="2145"/>
        <pc:sldMkLst>
          <pc:docMk/>
          <pc:sldMk cId="2743749799" sldId="1863"/>
        </pc:sldMkLst>
        <pc:spChg chg="mod">
          <ac:chgData name="Eldert Grootenboer" userId="3fe8758b2c2b58d2" providerId="LiveId" clId="{C23A521D-D4D9-4501-AC33-33E4F9440F99}" dt="2020-09-13T12:04:01.697" v="35"/>
          <ac:spMkLst>
            <pc:docMk/>
            <pc:sldMk cId="2743749799" sldId="1863"/>
            <ac:spMk id="7" creationId="{00000000-0000-0000-0000-000000000000}"/>
          </ac:spMkLst>
        </pc:spChg>
      </pc:sldChg>
      <pc:sldChg chg="add del modTransition">
        <pc:chgData name="Eldert Grootenboer" userId="3fe8758b2c2b58d2" providerId="LiveId" clId="{C23A521D-D4D9-4501-AC33-33E4F9440F99}" dt="2020-09-20T10:17:12.720" v="912"/>
        <pc:sldMkLst>
          <pc:docMk/>
          <pc:sldMk cId="4263392662" sldId="1870"/>
        </pc:sldMkLst>
      </pc:sldChg>
      <pc:sldChg chg="add modTransition modNotesTx">
        <pc:chgData name="Eldert Grootenboer" userId="3fe8758b2c2b58d2" providerId="LiveId" clId="{C23A521D-D4D9-4501-AC33-33E4F9440F99}" dt="2020-09-21T10:58:45.996" v="1409" actId="20577"/>
        <pc:sldMkLst>
          <pc:docMk/>
          <pc:sldMk cId="891752123" sldId="1997"/>
        </pc:sldMkLst>
      </pc:sldChg>
      <pc:sldChg chg="modSp mod modTransition modAnim">
        <pc:chgData name="Eldert Grootenboer" userId="3fe8758b2c2b58d2" providerId="LiveId" clId="{C23A521D-D4D9-4501-AC33-33E4F9440F99}" dt="2020-10-14T08:38:08.227" v="2158"/>
        <pc:sldMkLst>
          <pc:docMk/>
          <pc:sldMk cId="4102214970" sldId="2447"/>
        </pc:sldMkLst>
        <pc:spChg chg="mod">
          <ac:chgData name="Eldert Grootenboer" userId="3fe8758b2c2b58d2" providerId="LiveId" clId="{C23A521D-D4D9-4501-AC33-33E4F9440F99}" dt="2020-09-20T09:12:27.975" v="669"/>
          <ac:spMkLst>
            <pc:docMk/>
            <pc:sldMk cId="4102214970" sldId="2447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1:00:46.085" v="1141" actId="2085"/>
          <ac:graphicFrameMkLst>
            <pc:docMk/>
            <pc:sldMk cId="4102214970" sldId="2447"/>
            <ac:graphicFrameMk id="9" creationId="{656B2E98-E922-470E-85A5-4A5392B97242}"/>
          </ac:graphicFrameMkLst>
        </pc:graphicFrameChg>
      </pc:sldChg>
      <pc:sldChg chg="modSp del mod modTransition modAnim modShow">
        <pc:chgData name="Eldert Grootenboer" userId="3fe8758b2c2b58d2" providerId="LiveId" clId="{C23A521D-D4D9-4501-AC33-33E4F9440F99}" dt="2020-09-20T10:27:49.119" v="975" actId="47"/>
        <pc:sldMkLst>
          <pc:docMk/>
          <pc:sldMk cId="675928828" sldId="10685"/>
        </pc:sldMkLst>
        <pc:spChg chg="mod">
          <ac:chgData name="Eldert Grootenboer" userId="3fe8758b2c2b58d2" providerId="LiveId" clId="{C23A521D-D4D9-4501-AC33-33E4F9440F99}" dt="2020-09-20T10:26:29.037" v="967"/>
          <ac:spMkLst>
            <pc:docMk/>
            <pc:sldMk cId="675928828" sldId="10685"/>
            <ac:spMk id="6" creationId="{00000000-0000-0000-0000-000000000000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675928828" sldId="10685"/>
            <ac:spMk id="17" creationId="{00000000-0000-0000-0000-000000000000}"/>
          </ac:spMkLst>
        </pc:spChg>
      </pc:sldChg>
      <pc:sldChg chg="modSp del mod modTransition modAnim">
        <pc:chgData name="Eldert Grootenboer" userId="3fe8758b2c2b58d2" providerId="LiveId" clId="{C23A521D-D4D9-4501-AC33-33E4F9440F99}" dt="2020-09-20T10:26:00.184" v="961" actId="47"/>
        <pc:sldMkLst>
          <pc:docMk/>
          <pc:sldMk cId="738746062" sldId="10688"/>
        </pc:sldMkLst>
        <pc:spChg chg="mod">
          <ac:chgData name="Eldert Grootenboer" userId="3fe8758b2c2b58d2" providerId="LiveId" clId="{C23A521D-D4D9-4501-AC33-33E4F9440F99}" dt="2020-09-20T10:17:40.130" v="914" actId="6549"/>
          <ac:spMkLst>
            <pc:docMk/>
            <pc:sldMk cId="738746062" sldId="10688"/>
            <ac:spMk id="6" creationId="{00000000-0000-0000-0000-000000000000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738746062" sldId="10688"/>
            <ac:spMk id="17" creationId="{00000000-0000-0000-0000-000000000000}"/>
          </ac:spMkLst>
        </pc:spChg>
      </pc:sldChg>
      <pc:sldChg chg="addSp delSp modSp mod modTransition addAnim delAnim modAnim modNotesTx">
        <pc:chgData name="Eldert Grootenboer" userId="3fe8758b2c2b58d2" providerId="LiveId" clId="{C23A521D-D4D9-4501-AC33-33E4F9440F99}" dt="2020-10-13T11:09:25.586" v="1737" actId="20577"/>
        <pc:sldMkLst>
          <pc:docMk/>
          <pc:sldMk cId="2602283578" sldId="10705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602283578" sldId="10705"/>
            <ac:spMk id="5" creationId="{E80A0A33-5772-407C-9549-D8735A189338}"/>
          </ac:spMkLst>
        </pc:spChg>
        <pc:spChg chg="mod">
          <ac:chgData name="Eldert Grootenboer" userId="3fe8758b2c2b58d2" providerId="LiveId" clId="{C23A521D-D4D9-4501-AC33-33E4F9440F99}" dt="2020-09-20T09:55:47.563" v="856" actId="20577"/>
          <ac:spMkLst>
            <pc:docMk/>
            <pc:sldMk cId="2602283578" sldId="10705"/>
            <ac:spMk id="6" creationId="{DFD4B613-7BF1-42EF-AE1D-E91C0C7B9B94}"/>
          </ac:spMkLst>
        </pc:spChg>
        <pc:picChg chg="add mod">
          <ac:chgData name="Eldert Grootenboer" userId="3fe8758b2c2b58d2" providerId="LiveId" clId="{C23A521D-D4D9-4501-AC33-33E4F9440F99}" dt="2020-09-20T09:57:08.248" v="862" actId="1076"/>
          <ac:picMkLst>
            <pc:docMk/>
            <pc:sldMk cId="2602283578" sldId="10705"/>
            <ac:picMk id="4" creationId="{824F15CF-B08B-43E6-9C79-1F86EF3C124B}"/>
          </ac:picMkLst>
        </pc:picChg>
        <pc:picChg chg="add mod">
          <ac:chgData name="Eldert Grootenboer" userId="3fe8758b2c2b58d2" providerId="LiveId" clId="{C23A521D-D4D9-4501-AC33-33E4F9440F99}" dt="2020-09-20T10:04:04.820" v="886" actId="1076"/>
          <ac:picMkLst>
            <pc:docMk/>
            <pc:sldMk cId="2602283578" sldId="10705"/>
            <ac:picMk id="8" creationId="{F2719C62-72F1-4D0F-ABD0-5F834CADF561}"/>
          </ac:picMkLst>
        </pc:picChg>
        <pc:picChg chg="del">
          <ac:chgData name="Eldert Grootenboer" userId="3fe8758b2c2b58d2" providerId="LiveId" clId="{C23A521D-D4D9-4501-AC33-33E4F9440F99}" dt="2020-09-20T10:03:44.454" v="878" actId="478"/>
          <ac:picMkLst>
            <pc:docMk/>
            <pc:sldMk cId="2602283578" sldId="10705"/>
            <ac:picMk id="13" creationId="{44586479-6D8F-49B5-B1E1-258BFB208FB5}"/>
          </ac:picMkLst>
        </pc:picChg>
        <pc:picChg chg="add del">
          <ac:chgData name="Eldert Grootenboer" userId="3fe8758b2c2b58d2" providerId="LiveId" clId="{C23A521D-D4D9-4501-AC33-33E4F9440F99}" dt="2020-09-20T09:55:21.145" v="850" actId="478"/>
          <ac:picMkLst>
            <pc:docMk/>
            <pc:sldMk cId="2602283578" sldId="10705"/>
            <ac:picMk id="14" creationId="{44E47DFB-E5A3-4448-8E8F-916663B61166}"/>
          </ac:picMkLst>
        </pc:picChg>
      </pc:sldChg>
      <pc:sldChg chg="del">
        <pc:chgData name="Eldert Grootenboer" userId="3fe8758b2c2b58d2" providerId="LiveId" clId="{C23A521D-D4D9-4501-AC33-33E4F9440F99}" dt="2020-09-13T12:04:16.821" v="37" actId="47"/>
        <pc:sldMkLst>
          <pc:docMk/>
          <pc:sldMk cId="684803638" sldId="10707"/>
        </pc:sldMkLst>
      </pc:sldChg>
      <pc:sldChg chg="modSp mod modTransition">
        <pc:chgData name="Eldert Grootenboer" userId="3fe8758b2c2b58d2" providerId="LiveId" clId="{C23A521D-D4D9-4501-AC33-33E4F9440F99}" dt="2020-09-20T10:17:08.712" v="911"/>
        <pc:sldMkLst>
          <pc:docMk/>
          <pc:sldMk cId="3620051421" sldId="10709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620051421" sldId="10709"/>
            <ac:spMk id="3" creationId="{6AD9E116-447E-481E-AAB1-8B4868BDC5D4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620051421" sldId="10709"/>
            <ac:spMk id="5" creationId="{6FE33040-E7EF-4562-B79E-3D4C62E3B654}"/>
          </ac:spMkLst>
        </pc:spChg>
      </pc:sldChg>
      <pc:sldChg chg="modSp mod modTransition modAnim modNotesTx">
        <pc:chgData name="Eldert Grootenboer" userId="3fe8758b2c2b58d2" providerId="LiveId" clId="{C23A521D-D4D9-4501-AC33-33E4F9440F99}" dt="2020-10-13T11:09:41.496" v="1803" actId="20577"/>
        <pc:sldMkLst>
          <pc:docMk/>
          <pc:sldMk cId="4111083090" sldId="10711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4111083090" sldId="10711"/>
            <ac:spMk id="2" creationId="{D79EEA92-1832-4A55-9C76-8C5A6C5D3BC2}"/>
          </ac:spMkLst>
        </pc:spChg>
        <pc:spChg chg="mod">
          <ac:chgData name="Eldert Grootenboer" userId="3fe8758b2c2b58d2" providerId="LiveId" clId="{C23A521D-D4D9-4501-AC33-33E4F9440F99}" dt="2020-09-20T08:22:39.165" v="519" actId="15"/>
          <ac:spMkLst>
            <pc:docMk/>
            <pc:sldMk cId="4111083090" sldId="10711"/>
            <ac:spMk id="3" creationId="{A7DB0A7B-EF14-498F-9DF6-BB80471970DF}"/>
          </ac:spMkLst>
        </pc:spChg>
      </pc:sldChg>
      <pc:sldChg chg="modSp del modAnim">
        <pc:chgData name="Eldert Grootenboer" userId="3fe8758b2c2b58d2" providerId="LiveId" clId="{C23A521D-D4D9-4501-AC33-33E4F9440F99}" dt="2020-09-20T09:51:02.406" v="829" actId="47"/>
        <pc:sldMkLst>
          <pc:docMk/>
          <pc:sldMk cId="3579938344" sldId="10714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579938344" sldId="10714"/>
            <ac:spMk id="5" creationId="{13F928F0-FFD7-4AED-BF02-A320CBCACCD0}"/>
          </ac:spMkLst>
        </pc:spChg>
        <pc:spChg chg="mod">
          <ac:chgData name="Eldert Grootenboer" userId="3fe8758b2c2b58d2" providerId="LiveId" clId="{C23A521D-D4D9-4501-AC33-33E4F9440F99}" dt="2020-09-20T09:08:47.909" v="640" actId="20577"/>
          <ac:spMkLst>
            <pc:docMk/>
            <pc:sldMk cId="3579938344" sldId="10714"/>
            <ac:spMk id="6" creationId="{30E9EE06-AB73-42BE-8E9C-0D3B4D0A2EF0}"/>
          </ac:spMkLst>
        </pc:spChg>
      </pc:sldChg>
      <pc:sldChg chg="modSp del">
        <pc:chgData name="Eldert Grootenboer" userId="3fe8758b2c2b58d2" providerId="LiveId" clId="{C23A521D-D4D9-4501-AC33-33E4F9440F99}" dt="2020-09-20T10:16:54.745" v="910" actId="47"/>
        <pc:sldMkLst>
          <pc:docMk/>
          <pc:sldMk cId="2463708362" sldId="10717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63708362" sldId="10717"/>
            <ac:spMk id="2" creationId="{D756A65E-2B9B-4282-A0B9-4423537244AA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63708362" sldId="10717"/>
            <ac:spMk id="3" creationId="{31B31395-76E9-4535-ACB7-AA2C531F1417}"/>
          </ac:spMkLst>
        </pc:spChg>
      </pc:sldChg>
      <pc:sldChg chg="addSp delSp modSp mod modTransition modNotesTx">
        <pc:chgData name="Eldert Grootenboer" userId="3fe8758b2c2b58d2" providerId="LiveId" clId="{C23A521D-D4D9-4501-AC33-33E4F9440F99}" dt="2020-10-13T11:23:20.883" v="2059" actId="20577"/>
        <pc:sldMkLst>
          <pc:docMk/>
          <pc:sldMk cId="1259532968" sldId="10718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1259532968" sldId="10718"/>
            <ac:spMk id="2" creationId="{DF254599-C3BC-44EE-9BBD-9AE8BA63B65C}"/>
          </ac:spMkLst>
        </pc:spChg>
        <pc:spChg chg="add del mod">
          <ac:chgData name="Eldert Grootenboer" userId="3fe8758b2c2b58d2" providerId="LiveId" clId="{C23A521D-D4D9-4501-AC33-33E4F9440F99}" dt="2020-09-20T13:26:05.914" v="1307"/>
          <ac:spMkLst>
            <pc:docMk/>
            <pc:sldMk cId="1259532968" sldId="10718"/>
            <ac:spMk id="6" creationId="{E5980185-964C-4A6E-B329-13B82632828F}"/>
          </ac:spMkLst>
        </pc:spChg>
        <pc:picChg chg="add del mod">
          <ac:chgData name="Eldert Grootenboer" userId="3fe8758b2c2b58d2" providerId="LiveId" clId="{C23A521D-D4D9-4501-AC33-33E4F9440F99}" dt="2020-09-20T13:26:02.895" v="1305"/>
          <ac:picMkLst>
            <pc:docMk/>
            <pc:sldMk cId="1259532968" sldId="10718"/>
            <ac:picMk id="4" creationId="{6EA7EC39-15FE-44B9-8C41-4F65EA5A605A}"/>
          </ac:picMkLst>
        </pc:picChg>
        <pc:picChg chg="add mod">
          <ac:chgData name="Eldert Grootenboer" userId="3fe8758b2c2b58d2" providerId="LiveId" clId="{C23A521D-D4D9-4501-AC33-33E4F9440F99}" dt="2020-09-20T13:26:07.010" v="1309" actId="962"/>
          <ac:picMkLst>
            <pc:docMk/>
            <pc:sldMk cId="1259532968" sldId="10718"/>
            <ac:picMk id="8" creationId="{AEE3F2EE-B133-4773-9F96-604E948E66B1}"/>
          </ac:picMkLst>
        </pc:picChg>
        <pc:picChg chg="del">
          <ac:chgData name="Eldert Grootenboer" userId="3fe8758b2c2b58d2" providerId="LiveId" clId="{C23A521D-D4D9-4501-AC33-33E4F9440F99}" dt="2020-09-20T13:26:05.354" v="1306" actId="478"/>
          <ac:picMkLst>
            <pc:docMk/>
            <pc:sldMk cId="1259532968" sldId="10718"/>
            <ac:picMk id="9" creationId="{326666FF-0343-4805-BC1B-BC47C5E9688D}"/>
          </ac:picMkLst>
        </pc:picChg>
      </pc:sldChg>
      <pc:sldChg chg="addSp delSp modSp mod modTransition modClrScheme delAnim modAnim chgLayout modNotesTx">
        <pc:chgData name="Eldert Grootenboer" userId="3fe8758b2c2b58d2" providerId="LiveId" clId="{C23A521D-D4D9-4501-AC33-33E4F9440F99}" dt="2020-10-13T11:24:52.108" v="2142" actId="20577"/>
        <pc:sldMkLst>
          <pc:docMk/>
          <pc:sldMk cId="8187447" sldId="10719"/>
        </pc:sldMkLst>
        <pc:spChg chg="mod ord">
          <ac:chgData name="Eldert Grootenboer" userId="3fe8758b2c2b58d2" providerId="LiveId" clId="{C23A521D-D4D9-4501-AC33-33E4F9440F99}" dt="2020-09-20T21:11:13.748" v="1337" actId="700"/>
          <ac:spMkLst>
            <pc:docMk/>
            <pc:sldMk cId="8187447" sldId="10719"/>
            <ac:spMk id="2" creationId="{DF254599-C3BC-44EE-9BBD-9AE8BA63B65C}"/>
          </ac:spMkLst>
        </pc:spChg>
        <pc:spChg chg="add del mod">
          <ac:chgData name="Eldert Grootenboer" userId="3fe8758b2c2b58d2" providerId="LiveId" clId="{C23A521D-D4D9-4501-AC33-33E4F9440F99}" dt="2020-09-20T21:11:13.748" v="1337" actId="700"/>
          <ac:spMkLst>
            <pc:docMk/>
            <pc:sldMk cId="8187447" sldId="10719"/>
            <ac:spMk id="4" creationId="{AA58AABD-2152-4EE9-BBC9-E85B62DC806E}"/>
          </ac:spMkLst>
        </pc:spChg>
        <pc:spChg chg="mod topLvl">
          <ac:chgData name="Eldert Grootenboer" userId="3fe8758b2c2b58d2" providerId="LiveId" clId="{C23A521D-D4D9-4501-AC33-33E4F9440F99}" dt="2020-09-21T10:56:20.893" v="1386" actId="165"/>
          <ac:spMkLst>
            <pc:docMk/>
            <pc:sldMk cId="8187447" sldId="10719"/>
            <ac:spMk id="13" creationId="{3C5391D4-3B6B-41F3-81B1-600357440BC4}"/>
          </ac:spMkLst>
        </pc:spChg>
        <pc:grpChg chg="add del mod">
          <ac:chgData name="Eldert Grootenboer" userId="3fe8758b2c2b58d2" providerId="LiveId" clId="{C23A521D-D4D9-4501-AC33-33E4F9440F99}" dt="2020-09-21T10:56:20.893" v="1386" actId="165"/>
          <ac:grpSpMkLst>
            <pc:docMk/>
            <pc:sldMk cId="8187447" sldId="10719"/>
            <ac:grpSpMk id="22" creationId="{D41D4692-B24D-4F16-8690-0A9A65A391FD}"/>
          </ac:grpSpMkLst>
        </pc:grpChg>
        <pc:picChg chg="add del mod">
          <ac:chgData name="Eldert Grootenboer" userId="3fe8758b2c2b58d2" providerId="LiveId" clId="{C23A521D-D4D9-4501-AC33-33E4F9440F99}" dt="2020-09-20T21:11:01.369" v="1332"/>
          <ac:picMkLst>
            <pc:docMk/>
            <pc:sldMk cId="8187447" sldId="10719"/>
            <ac:picMk id="6" creationId="{C0FE4C8F-15FB-465C-835C-ACF2B2BB0F98}"/>
          </ac:picMkLst>
        </pc:picChg>
        <pc:picChg chg="add del mod">
          <ac:chgData name="Eldert Grootenboer" userId="3fe8758b2c2b58d2" providerId="LiveId" clId="{C23A521D-D4D9-4501-AC33-33E4F9440F99}" dt="2020-09-20T21:11:03.546" v="1334"/>
          <ac:picMkLst>
            <pc:docMk/>
            <pc:sldMk cId="8187447" sldId="10719"/>
            <ac:picMk id="8" creationId="{E53009E7-161E-4E7C-91F1-D4013F997ADD}"/>
          </ac:picMkLst>
        </pc:picChg>
        <pc:picChg chg="add del mod">
          <ac:chgData name="Eldert Grootenboer" userId="3fe8758b2c2b58d2" providerId="LiveId" clId="{C23A521D-D4D9-4501-AC33-33E4F9440F99}" dt="2020-09-20T21:11:06.612" v="1336"/>
          <ac:picMkLst>
            <pc:docMk/>
            <pc:sldMk cId="8187447" sldId="10719"/>
            <ac:picMk id="11" creationId="{E8B2BAE8-5D00-4D93-91B3-1ED5331DC6EB}"/>
          </ac:picMkLst>
        </pc:picChg>
        <pc:picChg chg="del">
          <ac:chgData name="Eldert Grootenboer" userId="3fe8758b2c2b58d2" providerId="LiveId" clId="{C23A521D-D4D9-4501-AC33-33E4F9440F99}" dt="2020-09-20T21:10:58.963" v="1327" actId="478"/>
          <ac:picMkLst>
            <pc:docMk/>
            <pc:sldMk cId="8187447" sldId="10719"/>
            <ac:picMk id="12" creationId="{B110EC15-52E0-4F09-BB15-568CB91BDD3C}"/>
          </ac:picMkLst>
        </pc:picChg>
        <pc:picChg chg="add del mod">
          <ac:chgData name="Eldert Grootenboer" userId="3fe8758b2c2b58d2" providerId="LiveId" clId="{C23A521D-D4D9-4501-AC33-33E4F9440F99}" dt="2020-09-20T21:11:17.053" v="1342"/>
          <ac:picMkLst>
            <pc:docMk/>
            <pc:sldMk cId="8187447" sldId="10719"/>
            <ac:picMk id="16" creationId="{65128CF1-DA7E-4FBE-861B-857864F7FBFB}"/>
          </ac:picMkLst>
        </pc:picChg>
        <pc:picChg chg="add mod topLvl modCrop">
          <ac:chgData name="Eldert Grootenboer" userId="3fe8758b2c2b58d2" providerId="LiveId" clId="{C23A521D-D4D9-4501-AC33-33E4F9440F99}" dt="2020-09-21T10:56:20.893" v="1386" actId="165"/>
          <ac:picMkLst>
            <pc:docMk/>
            <pc:sldMk cId="8187447" sldId="10719"/>
            <ac:picMk id="18" creationId="{4D04B9A0-EB17-4A5F-AC6C-12B21B6B8C92}"/>
          </ac:picMkLst>
        </pc:picChg>
        <pc:picChg chg="mod topLvl">
          <ac:chgData name="Eldert Grootenboer" userId="3fe8758b2c2b58d2" providerId="LiveId" clId="{C23A521D-D4D9-4501-AC33-33E4F9440F99}" dt="2020-09-21T10:56:20.893" v="1386" actId="165"/>
          <ac:picMkLst>
            <pc:docMk/>
            <pc:sldMk cId="8187447" sldId="10719"/>
            <ac:picMk id="1026" creationId="{1AE4BF17-ACC5-4095-974B-1F80E4F72178}"/>
          </ac:picMkLst>
        </pc:picChg>
        <pc:picChg chg="mod topLvl">
          <ac:chgData name="Eldert Grootenboer" userId="3fe8758b2c2b58d2" providerId="LiveId" clId="{C23A521D-D4D9-4501-AC33-33E4F9440F99}" dt="2020-09-21T10:56:20.893" v="1386" actId="165"/>
          <ac:picMkLst>
            <pc:docMk/>
            <pc:sldMk cId="8187447" sldId="10719"/>
            <ac:picMk id="1028" creationId="{C26F7DA7-D676-421D-AF7E-C5E66B3EF107}"/>
          </ac:picMkLst>
        </pc:picChg>
        <pc:cxnChg chg="mod topLvl">
          <ac:chgData name="Eldert Grootenboer" userId="3fe8758b2c2b58d2" providerId="LiveId" clId="{C23A521D-D4D9-4501-AC33-33E4F9440F99}" dt="2020-09-21T10:56:20.893" v="1386" actId="165"/>
          <ac:cxnSpMkLst>
            <pc:docMk/>
            <pc:sldMk cId="8187447" sldId="10719"/>
            <ac:cxnSpMk id="9" creationId="{D6823C0A-3D63-437F-BB5A-0BEAD2831B14}"/>
          </ac:cxnSpMkLst>
        </pc:cxnChg>
        <pc:cxnChg chg="mod topLvl">
          <ac:chgData name="Eldert Grootenboer" userId="3fe8758b2c2b58d2" providerId="LiveId" clId="{C23A521D-D4D9-4501-AC33-33E4F9440F99}" dt="2020-09-21T10:56:20.893" v="1386" actId="165"/>
          <ac:cxnSpMkLst>
            <pc:docMk/>
            <pc:sldMk cId="8187447" sldId="10719"/>
            <ac:cxnSpMk id="15" creationId="{6027BC69-ED63-47D1-9653-582DDAB0D970}"/>
          </ac:cxnSpMkLst>
        </pc:cxnChg>
      </pc:sldChg>
      <pc:sldChg chg="modSp del mod modAnim">
        <pc:chgData name="Eldert Grootenboer" userId="3fe8758b2c2b58d2" providerId="LiveId" clId="{C23A521D-D4D9-4501-AC33-33E4F9440F99}" dt="2020-09-20T09:44:32.788" v="804" actId="47"/>
        <pc:sldMkLst>
          <pc:docMk/>
          <pc:sldMk cId="309881305" sldId="10721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09881305" sldId="10721"/>
            <ac:spMk id="2" creationId="{01479700-466D-4F70-AD8F-A73C467F41B2}"/>
          </ac:spMkLst>
        </pc:spChg>
        <pc:spChg chg="mod">
          <ac:chgData name="Eldert Grootenboer" userId="3fe8758b2c2b58d2" providerId="LiveId" clId="{C23A521D-D4D9-4501-AC33-33E4F9440F99}" dt="2020-09-20T08:18:44.052" v="338" actId="20577"/>
          <ac:spMkLst>
            <pc:docMk/>
            <pc:sldMk cId="309881305" sldId="10721"/>
            <ac:spMk id="3" creationId="{9CD06D9E-10B0-4A60-A7CC-DEBA8CE4E516}"/>
          </ac:spMkLst>
        </pc:spChg>
      </pc:sldChg>
      <pc:sldChg chg="modSp mod modTransition addAnim delAnim modAnim">
        <pc:chgData name="Eldert Grootenboer" userId="3fe8758b2c2b58d2" providerId="LiveId" clId="{C23A521D-D4D9-4501-AC33-33E4F9440F99}" dt="2020-09-20T11:25:54.341" v="1247" actId="207"/>
        <pc:sldMkLst>
          <pc:docMk/>
          <pc:sldMk cId="2586387770" sldId="10725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586387770" sldId="10725"/>
            <ac:spMk id="2" creationId="{161A46D6-B3F5-49B9-A812-9A5AAC122630}"/>
          </ac:spMkLst>
        </pc:spChg>
        <pc:spChg chg="mod">
          <ac:chgData name="Eldert Grootenboer" userId="3fe8758b2c2b58d2" providerId="LiveId" clId="{C23A521D-D4D9-4501-AC33-33E4F9440F99}" dt="2020-09-20T11:25:54.341" v="1247" actId="207"/>
          <ac:spMkLst>
            <pc:docMk/>
            <pc:sldMk cId="2586387770" sldId="10725"/>
            <ac:spMk id="3" creationId="{18BC557D-597B-49A3-B893-50A804BEAB46}"/>
          </ac:spMkLst>
        </pc:spChg>
      </pc:sldChg>
      <pc:sldChg chg="modSp modTransition modNotesTx">
        <pc:chgData name="Eldert Grootenboer" userId="3fe8758b2c2b58d2" providerId="LiveId" clId="{C23A521D-D4D9-4501-AC33-33E4F9440F99}" dt="2020-10-13T11:25:53.004" v="2143" actId="20577"/>
        <pc:sldMkLst>
          <pc:docMk/>
          <pc:sldMk cId="1950509985" sldId="10728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1950509985" sldId="10728"/>
            <ac:spMk id="2" creationId="{DF254599-C3BC-44EE-9BBD-9AE8BA63B65C}"/>
          </ac:spMkLst>
        </pc:spChg>
      </pc:sldChg>
      <pc:sldChg chg="modSp del mod modTransition modAnim">
        <pc:chgData name="Eldert Grootenboer" userId="3fe8758b2c2b58d2" providerId="LiveId" clId="{C23A521D-D4D9-4501-AC33-33E4F9440F99}" dt="2020-09-20T10:24:03.907" v="949" actId="47"/>
        <pc:sldMkLst>
          <pc:docMk/>
          <pc:sldMk cId="3695764407" sldId="10729"/>
        </pc:sldMkLst>
        <pc:spChg chg="mod">
          <ac:chgData name="Eldert Grootenboer" userId="3fe8758b2c2b58d2" providerId="LiveId" clId="{C23A521D-D4D9-4501-AC33-33E4F9440F99}" dt="2020-09-20T10:17:35.946" v="913" actId="6549"/>
          <ac:spMkLst>
            <pc:docMk/>
            <pc:sldMk cId="3695764407" sldId="10729"/>
            <ac:spMk id="5" creationId="{A394152B-64EA-4505-89F2-14AD2F23830E}"/>
          </ac:spMkLst>
        </pc:spChg>
        <pc:spChg chg="mod">
          <ac:chgData name="Eldert Grootenboer" userId="3fe8758b2c2b58d2" providerId="LiveId" clId="{C23A521D-D4D9-4501-AC33-33E4F9440F99}" dt="2020-09-20T08:54:27.125" v="520" actId="20577"/>
          <ac:spMkLst>
            <pc:docMk/>
            <pc:sldMk cId="3695764407" sldId="10729"/>
            <ac:spMk id="14" creationId="{6DBCDC22-567E-4D95-9781-205896941D91}"/>
          </ac:spMkLst>
        </pc:spChg>
      </pc:sldChg>
      <pc:sldChg chg="modSp mod modTransition">
        <pc:chgData name="Eldert Grootenboer" userId="3fe8758b2c2b58d2" providerId="LiveId" clId="{C23A521D-D4D9-4501-AC33-33E4F9440F99}" dt="2020-09-20T11:06:09.328" v="1175" actId="20577"/>
        <pc:sldMkLst>
          <pc:docMk/>
          <pc:sldMk cId="8169134" sldId="10731"/>
        </pc:sldMkLst>
        <pc:spChg chg="mod">
          <ac:chgData name="Eldert Grootenboer" userId="3fe8758b2c2b58d2" providerId="LiveId" clId="{C23A521D-D4D9-4501-AC33-33E4F9440F99}" dt="2020-09-20T11:06:09.328" v="1175" actId="20577"/>
          <ac:spMkLst>
            <pc:docMk/>
            <pc:sldMk cId="8169134" sldId="10731"/>
            <ac:spMk id="45" creationId="{4AC11A0E-5948-4837-A55D-D5376783B63F}"/>
          </ac:spMkLst>
        </pc:spChg>
      </pc:sldChg>
      <pc:sldChg chg="modSp del mod ord modAnim">
        <pc:chgData name="Eldert Grootenboer" userId="3fe8758b2c2b58d2" providerId="LiveId" clId="{C23A521D-D4D9-4501-AC33-33E4F9440F99}" dt="2020-09-20T09:37:51.127" v="781" actId="47"/>
        <pc:sldMkLst>
          <pc:docMk/>
          <pc:sldMk cId="469607631" sldId="10732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469607631" sldId="10732"/>
            <ac:spMk id="2" creationId="{191252A6-3976-43F2-95ED-BF14B5A43DA3}"/>
          </ac:spMkLst>
        </pc:spChg>
        <pc:spChg chg="mod">
          <ac:chgData name="Eldert Grootenboer" userId="3fe8758b2c2b58d2" providerId="LiveId" clId="{C23A521D-D4D9-4501-AC33-33E4F9440F99}" dt="2020-09-20T08:18:59.620" v="349" actId="20577"/>
          <ac:spMkLst>
            <pc:docMk/>
            <pc:sldMk cId="469607631" sldId="10732"/>
            <ac:spMk id="3" creationId="{3A938C2C-4B8C-469C-A664-B15984169846}"/>
          </ac:spMkLst>
        </pc:spChg>
      </pc:sldChg>
      <pc:sldChg chg="modSp del modTransition">
        <pc:chgData name="Eldert Grootenboer" userId="3fe8758b2c2b58d2" providerId="LiveId" clId="{C23A521D-D4D9-4501-AC33-33E4F9440F99}" dt="2020-09-20T10:29:59.326" v="989" actId="47"/>
        <pc:sldMkLst>
          <pc:docMk/>
          <pc:sldMk cId="2403097810" sldId="10733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03097810" sldId="10733"/>
            <ac:spMk id="2" creationId="{C29FE5C4-3BCB-4FB3-90EB-5277982B5304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03097810" sldId="10733"/>
            <ac:spMk id="3" creationId="{80B69FA6-835B-428C-BA49-EF5E02DD1220}"/>
          </ac:spMkLst>
        </pc:sp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7:28.451" v="1396" actId="20577"/>
        <pc:sldMkLst>
          <pc:docMk/>
          <pc:sldMk cId="802196936" sldId="10737"/>
        </pc:sldMkLst>
        <pc:spChg chg="mod ord">
          <ac:chgData name="Eldert Grootenboer" userId="3fe8758b2c2b58d2" providerId="LiveId" clId="{C23A521D-D4D9-4501-AC33-33E4F9440F99}" dt="2020-09-20T09:10:14.411" v="660" actId="20577"/>
          <ac:spMkLst>
            <pc:docMk/>
            <pc:sldMk cId="802196936" sldId="10737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6:39.229" v="44" actId="26606"/>
          <ac:spMkLst>
            <pc:docMk/>
            <pc:sldMk cId="802196936" sldId="10737"/>
            <ac:spMk id="31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6:39.229" v="44" actId="26606"/>
          <ac:picMkLst>
            <pc:docMk/>
            <pc:sldMk cId="802196936" sldId="10737"/>
            <ac:picMk id="26" creationId="{95515982-BC40-48EB-B36E-254EDD709101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802196936" sldId="10737"/>
            <ac:cxnSpMk id="36" creationId="{E126E481-B945-4179-BD79-05E96E9B29E1}"/>
          </ac:cxnSpMkLst>
        </pc:cxnChg>
      </pc:sldChg>
      <pc:sldChg chg="addSp delSp modSp mod modTransition setBg modClrScheme setClrOvrMap delDesignElem chgLayout">
        <pc:chgData name="Eldert Grootenboer" userId="3fe8758b2c2b58d2" providerId="LiveId" clId="{C23A521D-D4D9-4501-AC33-33E4F9440F99}" dt="2020-09-20T10:17:08.712" v="911"/>
        <pc:sldMkLst>
          <pc:docMk/>
          <pc:sldMk cId="2597836024" sldId="10738"/>
        </pc:sldMkLst>
        <pc:spChg chg="mod ord">
          <ac:chgData name="Eldert Grootenboer" userId="3fe8758b2c2b58d2" providerId="LiveId" clId="{C23A521D-D4D9-4501-AC33-33E4F9440F99}" dt="2020-09-13T12:06:53.414" v="46" actId="26606"/>
          <ac:spMkLst>
            <pc:docMk/>
            <pc:sldMk cId="2597836024" sldId="10738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6:53.414" v="46" actId="26606"/>
          <ac:spMkLst>
            <pc:docMk/>
            <pc:sldMk cId="2597836024" sldId="10738"/>
            <ac:spMk id="75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6:53.414" v="46" actId="26606"/>
          <ac:picMkLst>
            <pc:docMk/>
            <pc:sldMk cId="2597836024" sldId="10738"/>
            <ac:picMk id="1030" creationId="{BF2BF6AC-503A-4F89-A9AE-9CB6927B157C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2597836024" sldId="10738"/>
            <ac:cxnSpMk id="192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7:54.164" v="1402" actId="20577"/>
        <pc:sldMkLst>
          <pc:docMk/>
          <pc:sldMk cId="3461141539" sldId="10739"/>
        </pc:sldMkLst>
        <pc:spChg chg="mod ord">
          <ac:chgData name="Eldert Grootenboer" userId="3fe8758b2c2b58d2" providerId="LiveId" clId="{C23A521D-D4D9-4501-AC33-33E4F9440F99}" dt="2020-09-13T12:07:01.640" v="48" actId="26606"/>
          <ac:spMkLst>
            <pc:docMk/>
            <pc:sldMk cId="3461141539" sldId="10739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01.640" v="48" actId="26606"/>
          <ac:spMkLst>
            <pc:docMk/>
            <pc:sldMk cId="3461141539" sldId="10739"/>
            <ac:spMk id="8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01.640" v="48" actId="26606"/>
          <ac:picMkLst>
            <pc:docMk/>
            <pc:sldMk cId="3461141539" sldId="10739"/>
            <ac:picMk id="2" creationId="{6904054C-957C-49D7-820B-D86ED46FF870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461141539" sldId="10739"/>
            <ac:cxnSpMk id="78" creationId="{E126E481-B945-4179-BD79-05E96E9B29E1}"/>
          </ac:cxnSpMkLst>
        </pc:cxnChg>
      </pc:sldChg>
      <pc:sldChg chg="addSp delSp modSp mod modTransition setBg modClrScheme setClrOvrMap delDesignElem chgLayout">
        <pc:chgData name="Eldert Grootenboer" userId="3fe8758b2c2b58d2" providerId="LiveId" clId="{C23A521D-D4D9-4501-AC33-33E4F9440F99}" dt="2020-09-20T10:17:08.712" v="911"/>
        <pc:sldMkLst>
          <pc:docMk/>
          <pc:sldMk cId="3668245519" sldId="10740"/>
        </pc:sldMkLst>
        <pc:spChg chg="mod ord">
          <ac:chgData name="Eldert Grootenboer" userId="3fe8758b2c2b58d2" providerId="LiveId" clId="{C23A521D-D4D9-4501-AC33-33E4F9440F99}" dt="2020-09-13T12:07:10.361" v="50" actId="26606"/>
          <ac:spMkLst>
            <pc:docMk/>
            <pc:sldMk cId="3668245519" sldId="10740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10.361" v="50" actId="26606"/>
          <ac:spMkLst>
            <pc:docMk/>
            <pc:sldMk cId="3668245519" sldId="10740"/>
            <ac:spMk id="6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10.361" v="50" actId="26606"/>
          <ac:picMkLst>
            <pc:docMk/>
            <pc:sldMk cId="3668245519" sldId="10740"/>
            <ac:picMk id="4" creationId="{92E1C69E-3C07-488A-87E1-871A644683BF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668245519" sldId="10740"/>
            <ac:cxnSpMk id="9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8:09.631" v="1408" actId="20577"/>
        <pc:sldMkLst>
          <pc:docMk/>
          <pc:sldMk cId="3334822672" sldId="10741"/>
        </pc:sldMkLst>
        <pc:spChg chg="mod ord">
          <ac:chgData name="Eldert Grootenboer" userId="3fe8758b2c2b58d2" providerId="LiveId" clId="{C23A521D-D4D9-4501-AC33-33E4F9440F99}" dt="2020-09-13T12:08:15.007" v="58" actId="26606"/>
          <ac:spMkLst>
            <pc:docMk/>
            <pc:sldMk cId="3334822672" sldId="10741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8:15.007" v="58" actId="26606"/>
          <ac:spMkLst>
            <pc:docMk/>
            <pc:sldMk cId="3334822672" sldId="10741"/>
            <ac:spMk id="8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8:22.679" v="59" actId="27614"/>
          <ac:picMkLst>
            <pc:docMk/>
            <pc:sldMk cId="3334822672" sldId="10741"/>
            <ac:picMk id="2" creationId="{95709B90-BB31-45B0-95E6-9E30E8070C54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334822672" sldId="10741"/>
            <ac:cxnSpMk id="76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7:05.534" v="1393" actId="20577"/>
        <pc:sldMkLst>
          <pc:docMk/>
          <pc:sldMk cId="1062109214" sldId="10742"/>
        </pc:sldMkLst>
        <pc:spChg chg="mod ord">
          <ac:chgData name="Eldert Grootenboer" userId="3fe8758b2c2b58d2" providerId="LiveId" clId="{C23A521D-D4D9-4501-AC33-33E4F9440F99}" dt="2020-09-13T12:07:18.813" v="52" actId="26606"/>
          <ac:spMkLst>
            <pc:docMk/>
            <pc:sldMk cId="1062109214" sldId="10742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18.813" v="52" actId="26606"/>
          <ac:spMkLst>
            <pc:docMk/>
            <pc:sldMk cId="1062109214" sldId="10742"/>
            <ac:spMk id="8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18.813" v="52" actId="26606"/>
          <ac:picMkLst>
            <pc:docMk/>
            <pc:sldMk cId="1062109214" sldId="10742"/>
            <ac:picMk id="2" creationId="{8740895F-6AED-41C7-AEB5-4B3F10849D88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1062109214" sldId="10742"/>
            <ac:cxnSpMk id="78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6:59.275" v="1391" actId="20577"/>
        <pc:sldMkLst>
          <pc:docMk/>
          <pc:sldMk cId="3150971070" sldId="10743"/>
        </pc:sldMkLst>
        <pc:spChg chg="mod ord">
          <ac:chgData name="Eldert Grootenboer" userId="3fe8758b2c2b58d2" providerId="LiveId" clId="{C23A521D-D4D9-4501-AC33-33E4F9440F99}" dt="2020-09-13T12:07:27.719" v="54" actId="26606"/>
          <ac:spMkLst>
            <pc:docMk/>
            <pc:sldMk cId="3150971070" sldId="10743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27.719" v="54" actId="26606"/>
          <ac:spMkLst>
            <pc:docMk/>
            <pc:sldMk cId="3150971070" sldId="10743"/>
            <ac:spMk id="3076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27.719" v="54" actId="26606"/>
          <ac:picMkLst>
            <pc:docMk/>
            <pc:sldMk cId="3150971070" sldId="10743"/>
            <ac:picMk id="3074" creationId="{9B1F9CA3-9D12-438B-88C8-50878E9E9F7E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150971070" sldId="10743"/>
            <ac:cxnSpMk id="71" creationId="{E126E481-B945-4179-BD79-05E96E9B29E1}"/>
          </ac:cxnSpMkLst>
        </pc:cxnChg>
      </pc:sldChg>
      <pc:sldChg chg="modSp new del mod ord modNotesTx">
        <pc:chgData name="Eldert Grootenboer" userId="3fe8758b2c2b58d2" providerId="LiveId" clId="{C23A521D-D4D9-4501-AC33-33E4F9440F99}" dt="2020-09-20T09:55:11.729" v="848" actId="47"/>
        <pc:sldMkLst>
          <pc:docMk/>
          <pc:sldMk cId="164363885" sldId="10744"/>
        </pc:sldMkLst>
        <pc:spChg chg="mod">
          <ac:chgData name="Eldert Grootenboer" userId="3fe8758b2c2b58d2" providerId="LiveId" clId="{C23A521D-D4D9-4501-AC33-33E4F9440F99}" dt="2020-09-14T07:41:58.490" v="106" actId="20577"/>
          <ac:spMkLst>
            <pc:docMk/>
            <pc:sldMk cId="164363885" sldId="10744"/>
            <ac:spMk id="2" creationId="{1EA55908-AB41-469C-A958-7A26C04F4F45}"/>
          </ac:spMkLst>
        </pc:spChg>
        <pc:spChg chg="mod">
          <ac:chgData name="Eldert Grootenboer" userId="3fe8758b2c2b58d2" providerId="LiveId" clId="{C23A521D-D4D9-4501-AC33-33E4F9440F99}" dt="2020-09-20T08:21:28.255" v="499" actId="20577"/>
          <ac:spMkLst>
            <pc:docMk/>
            <pc:sldMk cId="164363885" sldId="10744"/>
            <ac:spMk id="3" creationId="{9293E357-078B-46A0-8073-5710875E0518}"/>
          </ac:spMkLst>
        </pc:spChg>
      </pc:sldChg>
      <pc:sldChg chg="delSp del delDesignElem">
        <pc:chgData name="Eldert Grootenboer" userId="3fe8758b2c2b58d2" providerId="LiveId" clId="{C23A521D-D4D9-4501-AC33-33E4F9440F99}" dt="2020-09-13T12:07:40.933" v="55" actId="47"/>
        <pc:sldMkLst>
          <pc:docMk/>
          <pc:sldMk cId="3002196135" sldId="10745"/>
        </pc:sldMkLst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002196135" sldId="10745"/>
            <ac:cxnSpMk id="192" creationId="{E126E481-B945-4179-BD79-05E96E9B29E1}"/>
          </ac:cxnSpMkLst>
        </pc:cxnChg>
      </pc:sldChg>
      <pc:sldChg chg="modSp add mod modTransition modAnim">
        <pc:chgData name="Eldert Grootenboer" userId="3fe8758b2c2b58d2" providerId="LiveId" clId="{C23A521D-D4D9-4501-AC33-33E4F9440F99}" dt="2020-10-14T08:39:07.601" v="2171"/>
        <pc:sldMkLst>
          <pc:docMk/>
          <pc:sldMk cId="4236111470" sldId="10745"/>
        </pc:sldMkLst>
        <pc:spChg chg="mod">
          <ac:chgData name="Eldert Grootenboer" userId="3fe8758b2c2b58d2" providerId="LiveId" clId="{C23A521D-D4D9-4501-AC33-33E4F9440F99}" dt="2020-09-20T11:17:11.545" v="1221" actId="20577"/>
          <ac:spMkLst>
            <pc:docMk/>
            <pc:sldMk cId="4236111470" sldId="10745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09:47:12.464" v="810" actId="2085"/>
          <ac:graphicFrameMkLst>
            <pc:docMk/>
            <pc:sldMk cId="4236111470" sldId="10745"/>
            <ac:graphicFrameMk id="9" creationId="{656B2E98-E922-470E-85A5-4A5392B97242}"/>
          </ac:graphicFrameMkLst>
        </pc:graphicFrameChg>
      </pc:sldChg>
      <pc:sldChg chg="modSp add mod modTransition modAnim">
        <pc:chgData name="Eldert Grootenboer" userId="3fe8758b2c2b58d2" providerId="LiveId" clId="{C23A521D-D4D9-4501-AC33-33E4F9440F99}" dt="2020-10-14T08:42:19.281" v="2218"/>
        <pc:sldMkLst>
          <pc:docMk/>
          <pc:sldMk cId="1702038426" sldId="10746"/>
        </pc:sldMkLst>
        <pc:spChg chg="mod">
          <ac:chgData name="Eldert Grootenboer" userId="3fe8758b2c2b58d2" providerId="LiveId" clId="{C23A521D-D4D9-4501-AC33-33E4F9440F99}" dt="2020-09-20T09:19:38.211" v="719"/>
          <ac:spMkLst>
            <pc:docMk/>
            <pc:sldMk cId="1702038426" sldId="10746"/>
            <ac:spMk id="2" creationId="{00000000-0000-0000-0000-000000000000}"/>
          </ac:spMkLst>
        </pc:spChg>
        <pc:graphicFrameChg chg="mod">
          <ac:chgData name="Eldert Grootenboer" userId="3fe8758b2c2b58d2" providerId="LiveId" clId="{C23A521D-D4D9-4501-AC33-33E4F9440F99}" dt="2020-09-20T09:30:58.800" v="745" actId="255"/>
          <ac:graphicFrameMkLst>
            <pc:docMk/>
            <pc:sldMk cId="1702038426" sldId="10746"/>
            <ac:graphicFrameMk id="9" creationId="{656B2E98-E922-470E-85A5-4A5392B97242}"/>
          </ac:graphicFrameMkLst>
        </pc:graphicFrameChg>
      </pc:sldChg>
      <pc:sldChg chg="modSp add mod modTransition modAnim">
        <pc:chgData name="Eldert Grootenboer" userId="3fe8758b2c2b58d2" providerId="LiveId" clId="{C23A521D-D4D9-4501-AC33-33E4F9440F99}" dt="2020-10-14T08:42:13.535" v="2216"/>
        <pc:sldMkLst>
          <pc:docMk/>
          <pc:sldMk cId="608251548" sldId="10747"/>
        </pc:sldMkLst>
        <pc:spChg chg="mod">
          <ac:chgData name="Eldert Grootenboer" userId="3fe8758b2c2b58d2" providerId="LiveId" clId="{C23A521D-D4D9-4501-AC33-33E4F9440F99}" dt="2020-09-20T11:16:35.889" v="1200" actId="20577"/>
          <ac:spMkLst>
            <pc:docMk/>
            <pc:sldMk cId="608251548" sldId="10747"/>
            <ac:spMk id="2" creationId="{00000000-0000-0000-0000-000000000000}"/>
          </ac:spMkLst>
        </pc:spChg>
        <pc:graphicFrameChg chg="mod">
          <ac:chgData name="Eldert Grootenboer" userId="3fe8758b2c2b58d2" providerId="LiveId" clId="{C23A521D-D4D9-4501-AC33-33E4F9440F99}" dt="2020-09-20T10:21:05.346" v="924" actId="2085"/>
          <ac:graphicFrameMkLst>
            <pc:docMk/>
            <pc:sldMk cId="608251548" sldId="10747"/>
            <ac:graphicFrameMk id="9" creationId="{656B2E98-E922-470E-85A5-4A5392B97242}"/>
          </ac:graphicFrameMkLst>
        </pc:graphicFrameChg>
      </pc:sldChg>
      <pc:sldChg chg="modSp add mod modTransition modAnim">
        <pc:chgData name="Eldert Grootenboer" userId="3fe8758b2c2b58d2" providerId="LiveId" clId="{C23A521D-D4D9-4501-AC33-33E4F9440F99}" dt="2020-10-14T08:42:00.857" v="2215"/>
        <pc:sldMkLst>
          <pc:docMk/>
          <pc:sldMk cId="2930468975" sldId="10748"/>
        </pc:sldMkLst>
        <pc:spChg chg="mod">
          <ac:chgData name="Eldert Grootenboer" userId="3fe8758b2c2b58d2" providerId="LiveId" clId="{C23A521D-D4D9-4501-AC33-33E4F9440F99}" dt="2020-09-20T09:32:43.502" v="762"/>
          <ac:spMkLst>
            <pc:docMk/>
            <pc:sldMk cId="2930468975" sldId="10748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1:24.977" v="927" actId="2085"/>
          <ac:graphicFrameMkLst>
            <pc:docMk/>
            <pc:sldMk cId="2930468975" sldId="10748"/>
            <ac:graphicFrameMk id="9" creationId="{656B2E98-E922-470E-85A5-4A5392B97242}"/>
          </ac:graphicFrameMkLst>
        </pc:graphicFrameChg>
      </pc:sldChg>
      <pc:sldChg chg="add del">
        <pc:chgData name="Eldert Grootenboer" userId="3fe8758b2c2b58d2" providerId="LiveId" clId="{C23A521D-D4D9-4501-AC33-33E4F9440F99}" dt="2020-09-20T09:32:35.136" v="758" actId="47"/>
        <pc:sldMkLst>
          <pc:docMk/>
          <pc:sldMk cId="2954536080" sldId="10748"/>
        </pc:sldMkLst>
      </pc:sldChg>
      <pc:sldChg chg="modSp add mod modTransition modAnim">
        <pc:chgData name="Eldert Grootenboer" userId="3fe8758b2c2b58d2" providerId="LiveId" clId="{C23A521D-D4D9-4501-AC33-33E4F9440F99}" dt="2020-10-14T08:42:56.908" v="2224"/>
        <pc:sldMkLst>
          <pc:docMk/>
          <pc:sldMk cId="628729957" sldId="10749"/>
        </pc:sldMkLst>
        <pc:spChg chg="mod">
          <ac:chgData name="Eldert Grootenboer" userId="3fe8758b2c2b58d2" providerId="LiveId" clId="{C23A521D-D4D9-4501-AC33-33E4F9440F99}" dt="2020-09-20T11:16:44.888" v="1214" actId="20577"/>
          <ac:spMkLst>
            <pc:docMk/>
            <pc:sldMk cId="628729957" sldId="10749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10-14T08:16:26.109" v="2147" actId="478"/>
          <ac:graphicFrameMkLst>
            <pc:docMk/>
            <pc:sldMk cId="628729957" sldId="10749"/>
            <ac:graphicFrameMk id="9" creationId="{656B2E98-E922-470E-85A5-4A5392B97242}"/>
          </ac:graphicFrameMkLst>
        </pc:graphicFrameChg>
      </pc:sldChg>
      <pc:sldChg chg="modSp add mod modTransition modAnim">
        <pc:chgData name="Eldert Grootenboer" userId="3fe8758b2c2b58d2" providerId="LiveId" clId="{C23A521D-D4D9-4501-AC33-33E4F9440F99}" dt="2020-10-14T08:43:36.830" v="2234"/>
        <pc:sldMkLst>
          <pc:docMk/>
          <pc:sldMk cId="2977945857" sldId="10750"/>
        </pc:sldMkLst>
        <pc:spChg chg="mod">
          <ac:chgData name="Eldert Grootenboer" userId="3fe8758b2c2b58d2" providerId="LiveId" clId="{C23A521D-D4D9-4501-AC33-33E4F9440F99}" dt="2020-09-20T09:48:37.914" v="822"/>
          <ac:spMkLst>
            <pc:docMk/>
            <pc:sldMk cId="2977945857" sldId="10750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4:11.534" v="950"/>
          <ac:graphicFrameMkLst>
            <pc:docMk/>
            <pc:sldMk cId="2977945857" sldId="10750"/>
            <ac:graphicFrameMk id="9" creationId="{656B2E98-E922-470E-85A5-4A5392B97242}"/>
          </ac:graphicFrameMkLst>
        </pc:graphicFrameChg>
      </pc:sldChg>
      <pc:sldChg chg="modSp add del">
        <pc:chgData name="Eldert Grootenboer" userId="3fe8758b2c2b58d2" providerId="LiveId" clId="{C23A521D-D4D9-4501-AC33-33E4F9440F99}" dt="2020-09-20T09:51:22.058" v="833" actId="47"/>
        <pc:sldMkLst>
          <pc:docMk/>
          <pc:sldMk cId="629702298" sldId="10751"/>
        </pc:sldMkLst>
        <pc:graphicFrameChg chg="mod">
          <ac:chgData name="Eldert Grootenboer" userId="3fe8758b2c2b58d2" providerId="LiveId" clId="{C23A521D-D4D9-4501-AC33-33E4F9440F99}" dt="2020-09-20T09:51:11.617" v="831"/>
          <ac:graphicFrameMkLst>
            <pc:docMk/>
            <pc:sldMk cId="629702298" sldId="10751"/>
            <ac:graphicFrameMk id="9" creationId="{656B2E98-E922-470E-85A5-4A5392B97242}"/>
          </ac:graphicFrameMkLst>
        </pc:graphicFrameChg>
      </pc:sldChg>
      <pc:sldChg chg="modSp add mod modTransition modAnim">
        <pc:chgData name="Eldert Grootenboer" userId="3fe8758b2c2b58d2" providerId="LiveId" clId="{C23A521D-D4D9-4501-AC33-33E4F9440F99}" dt="2020-10-14T08:44:20.253" v="2243"/>
        <pc:sldMkLst>
          <pc:docMk/>
          <pc:sldMk cId="1489901367" sldId="10752"/>
        </pc:sldMkLst>
        <pc:spChg chg="mod">
          <ac:chgData name="Eldert Grootenboer" userId="3fe8758b2c2b58d2" providerId="LiveId" clId="{C23A521D-D4D9-4501-AC33-33E4F9440F99}" dt="2020-09-20T09:51:31.617" v="835"/>
          <ac:spMkLst>
            <pc:docMk/>
            <pc:sldMk cId="1489901367" sldId="10752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10-14T08:20:21.744" v="2148" actId="478"/>
          <ac:graphicFrameMkLst>
            <pc:docMk/>
            <pc:sldMk cId="1489901367" sldId="10752"/>
            <ac:graphicFrameMk id="9" creationId="{656B2E98-E922-470E-85A5-4A5392B97242}"/>
          </ac:graphicFrameMkLst>
        </pc:graphicFrameChg>
      </pc:sldChg>
      <pc:sldChg chg="modSp add mod modTransition modAnim modNotesTx">
        <pc:chgData name="Eldert Grootenboer" userId="3fe8758b2c2b58d2" providerId="LiveId" clId="{C23A521D-D4D9-4501-AC33-33E4F9440F99}" dt="2020-10-14T08:47:41.089" v="2252"/>
        <pc:sldMkLst>
          <pc:docMk/>
          <pc:sldMk cId="757250670" sldId="10753"/>
        </pc:sldMkLst>
        <pc:spChg chg="mod">
          <ac:chgData name="Eldert Grootenboer" userId="3fe8758b2c2b58d2" providerId="LiveId" clId="{C23A521D-D4D9-4501-AC33-33E4F9440F99}" dt="2020-09-20T10:14:04.302" v="893"/>
          <ac:spMkLst>
            <pc:docMk/>
            <pc:sldMk cId="757250670" sldId="10753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4:58:33.621" v="1326" actId="20577"/>
          <ac:graphicFrameMkLst>
            <pc:docMk/>
            <pc:sldMk cId="757250670" sldId="10753"/>
            <ac:graphicFrameMk id="9" creationId="{656B2E98-E922-470E-85A5-4A5392B97242}"/>
          </ac:graphicFrameMkLst>
        </pc:graphicFrameChg>
      </pc:sldChg>
      <pc:sldChg chg="modSp add mod modAnim">
        <pc:chgData name="Eldert Grootenboer" userId="3fe8758b2c2b58d2" providerId="LiveId" clId="{C23A521D-D4D9-4501-AC33-33E4F9440F99}" dt="2020-10-14T08:49:09.824" v="2260"/>
        <pc:sldMkLst>
          <pc:docMk/>
          <pc:sldMk cId="212706560" sldId="10754"/>
        </pc:sldMkLst>
        <pc:spChg chg="mod">
          <ac:chgData name="Eldert Grootenboer" userId="3fe8758b2c2b58d2" providerId="LiveId" clId="{C23A521D-D4D9-4501-AC33-33E4F9440F99}" dt="2020-09-20T10:18:22.678" v="917"/>
          <ac:spMkLst>
            <pc:docMk/>
            <pc:sldMk cId="212706560" sldId="10754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3:48.527" v="948" actId="27957"/>
          <ac:graphicFrameMkLst>
            <pc:docMk/>
            <pc:sldMk cId="212706560" sldId="10754"/>
            <ac:graphicFrameMk id="9" creationId="{656B2E98-E922-470E-85A5-4A5392B97242}"/>
          </ac:graphicFrameMkLst>
        </pc:graphicFrameChg>
      </pc:sldChg>
      <pc:sldChg chg="modSp add mod modAnim">
        <pc:chgData name="Eldert Grootenboer" userId="3fe8758b2c2b58d2" providerId="LiveId" clId="{C23A521D-D4D9-4501-AC33-33E4F9440F99}" dt="2020-10-14T08:49:53.011" v="2267"/>
        <pc:sldMkLst>
          <pc:docMk/>
          <pc:sldMk cId="3022307803" sldId="10755"/>
        </pc:sldMkLst>
        <pc:spChg chg="mod">
          <ac:chgData name="Eldert Grootenboer" userId="3fe8758b2c2b58d2" providerId="LiveId" clId="{C23A521D-D4D9-4501-AC33-33E4F9440F99}" dt="2020-09-20T10:25:55.422" v="960"/>
          <ac:spMkLst>
            <pc:docMk/>
            <pc:sldMk cId="3022307803" sldId="10755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5:33.673" v="959" actId="27957"/>
          <ac:graphicFrameMkLst>
            <pc:docMk/>
            <pc:sldMk cId="3022307803" sldId="10755"/>
            <ac:graphicFrameMk id="9" creationId="{656B2E98-E922-470E-85A5-4A5392B97242}"/>
          </ac:graphicFrameMkLst>
        </pc:graphicFrameChg>
      </pc:sldChg>
      <pc:sldChg chg="modSp add mod modAnim">
        <pc:chgData name="Eldert Grootenboer" userId="3fe8758b2c2b58d2" providerId="LiveId" clId="{C23A521D-D4D9-4501-AC33-33E4F9440F99}" dt="2020-10-14T08:50:20.255" v="2274"/>
        <pc:sldMkLst>
          <pc:docMk/>
          <pc:sldMk cId="2217655356" sldId="10756"/>
        </pc:sldMkLst>
        <pc:spChg chg="mod">
          <ac:chgData name="Eldert Grootenboer" userId="3fe8758b2c2b58d2" providerId="LiveId" clId="{C23A521D-D4D9-4501-AC33-33E4F9440F99}" dt="2020-09-20T10:26:26.585" v="966"/>
          <ac:spMkLst>
            <pc:docMk/>
            <pc:sldMk cId="2217655356" sldId="10756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7:33.390" v="974" actId="27957"/>
          <ac:graphicFrameMkLst>
            <pc:docMk/>
            <pc:sldMk cId="2217655356" sldId="10756"/>
            <ac:graphicFrameMk id="9" creationId="{656B2E98-E922-470E-85A5-4A5392B97242}"/>
          </ac:graphicFrameMkLst>
        </pc:graphicFrameChg>
      </pc:sldChg>
      <pc:sldChg chg="modSp add mod modAnim">
        <pc:chgData name="Eldert Grootenboer" userId="3fe8758b2c2b58d2" providerId="LiveId" clId="{C23A521D-D4D9-4501-AC33-33E4F9440F99}" dt="2020-10-14T08:51:26.198" v="2290"/>
        <pc:sldMkLst>
          <pc:docMk/>
          <pc:sldMk cId="1395231434" sldId="10757"/>
        </pc:sldMkLst>
        <pc:spChg chg="mod">
          <ac:chgData name="Eldert Grootenboer" userId="3fe8758b2c2b58d2" providerId="LiveId" clId="{C23A521D-D4D9-4501-AC33-33E4F9440F99}" dt="2020-09-20T10:28:09.685" v="977"/>
          <ac:spMkLst>
            <pc:docMk/>
            <pc:sldMk cId="1395231434" sldId="10757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10-14T08:35:29.549" v="2149" actId="478"/>
          <ac:graphicFrameMkLst>
            <pc:docMk/>
            <pc:sldMk cId="1395231434" sldId="10757"/>
            <ac:graphicFrameMk id="9" creationId="{656B2E98-E922-470E-85A5-4A5392B97242}"/>
          </ac:graphicFrameMkLst>
        </pc:graphicFrameChg>
      </pc:sldChg>
      <pc:sldChg chg="addSp delSp modSp new mod setBg modClrScheme setClrOvrMap chgLayout">
        <pc:chgData name="Eldert Grootenboer" userId="3fe8758b2c2b58d2" providerId="LiveId" clId="{C23A521D-D4D9-4501-AC33-33E4F9440F99}" dt="2020-09-20T11:06:37.570" v="1177" actId="20577"/>
        <pc:sldMkLst>
          <pc:docMk/>
          <pc:sldMk cId="343641902" sldId="10758"/>
        </pc:sldMkLst>
        <pc:spChg chg="mod ord">
          <ac:chgData name="Eldert Grootenboer" userId="3fe8758b2c2b58d2" providerId="LiveId" clId="{C23A521D-D4D9-4501-AC33-33E4F9440F99}" dt="2020-09-20T11:06:37.570" v="1177" actId="20577"/>
          <ac:spMkLst>
            <pc:docMk/>
            <pc:sldMk cId="343641902" sldId="10758"/>
            <ac:spMk id="2" creationId="{5CE4D011-97FE-4F15-90B4-E4A10A50F308}"/>
          </ac:spMkLst>
        </pc:spChg>
        <pc:spChg chg="add del mod ord">
          <ac:chgData name="Eldert Grootenboer" userId="3fe8758b2c2b58d2" providerId="LiveId" clId="{C23A521D-D4D9-4501-AC33-33E4F9440F99}" dt="2020-09-20T11:05:10.265" v="1165" actId="931"/>
          <ac:spMkLst>
            <pc:docMk/>
            <pc:sldMk cId="343641902" sldId="10758"/>
            <ac:spMk id="3" creationId="{2FF93950-CCAD-4F87-8035-8E898B8814C1}"/>
          </ac:spMkLst>
        </pc:spChg>
        <pc:spChg chg="add">
          <ac:chgData name="Eldert Grootenboer" userId="3fe8758b2c2b58d2" providerId="LiveId" clId="{C23A521D-D4D9-4501-AC33-33E4F9440F99}" dt="2020-09-20T11:05:28.179" v="1166" actId="26606"/>
          <ac:spMkLst>
            <pc:docMk/>
            <pc:sldMk cId="343641902" sldId="10758"/>
            <ac:spMk id="10" creationId="{71B2258F-86CA-4D4D-8270-BC05FCDEBFB3}"/>
          </ac:spMkLst>
        </pc:spChg>
        <pc:picChg chg="add mod">
          <ac:chgData name="Eldert Grootenboer" userId="3fe8758b2c2b58d2" providerId="LiveId" clId="{C23A521D-D4D9-4501-AC33-33E4F9440F99}" dt="2020-09-20T11:05:28.179" v="1166" actId="26606"/>
          <ac:picMkLst>
            <pc:docMk/>
            <pc:sldMk cId="343641902" sldId="10758"/>
            <ac:picMk id="5" creationId="{9043E003-7C63-42DC-A87F-9F79CF3C32AE}"/>
          </ac:picMkLst>
        </pc:picChg>
      </pc:sldChg>
      <pc:sldChg chg="addSp delSp modSp">
        <pc:chgData name="Eldert Grootenboer" userId="3fe8758b2c2b58d2" providerId="LiveId" clId="{C23A521D-D4D9-4501-AC33-33E4F9440F99}" dt="2020-09-20T11:29:09.552" v="1248"/>
        <pc:sldMkLst>
          <pc:docMk/>
          <pc:sldMk cId="670700646" sldId="10759"/>
        </pc:sldMkLst>
        <pc:spChg chg="del">
          <ac:chgData name="Eldert Grootenboer" userId="3fe8758b2c2b58d2" providerId="LiveId" clId="{C23A521D-D4D9-4501-AC33-33E4F9440F99}" dt="2020-09-20T11:29:09.552" v="1248"/>
          <ac:spMkLst>
            <pc:docMk/>
            <pc:sldMk cId="670700646" sldId="10759"/>
            <ac:spMk id="3" creationId="{9EDDE1E7-DBDA-40CD-9347-8A2BCF84FCB1}"/>
          </ac:spMkLst>
        </pc:spChg>
        <pc:picChg chg="add mod">
          <ac:chgData name="Eldert Grootenboer" userId="3fe8758b2c2b58d2" providerId="LiveId" clId="{C23A521D-D4D9-4501-AC33-33E4F9440F99}" dt="2020-09-20T11:29:09.552" v="1248"/>
          <ac:picMkLst>
            <pc:docMk/>
            <pc:sldMk cId="670700646" sldId="10759"/>
            <ac:picMk id="1026" creationId="{F458009A-20B5-43A4-8F8E-27B62525AE3A}"/>
          </ac:picMkLst>
        </pc:picChg>
      </pc:sldChg>
      <pc:sldChg chg="addSp delSp modSp new add del mod setBg modClrScheme setClrOvrMap chgLayout modNotesTx">
        <pc:chgData name="Eldert Grootenboer" userId="3fe8758b2c2b58d2" providerId="LiveId" clId="{C23A521D-D4D9-4501-AC33-33E4F9440F99}" dt="2020-09-20T11:31:59.761" v="1303"/>
        <pc:sldMkLst>
          <pc:docMk/>
          <pc:sldMk cId="1402001282" sldId="10759"/>
        </pc:sldMkLst>
        <pc:spChg chg="mod ord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2" creationId="{B70A2577-D039-4454-BDF6-F9BBDEC0FF4F}"/>
          </ac:spMkLst>
        </pc:spChg>
        <pc:spChg chg="add del mod">
          <ac:chgData name="Eldert Grootenboer" userId="3fe8758b2c2b58d2" providerId="LiveId" clId="{C23A521D-D4D9-4501-AC33-33E4F9440F99}" dt="2020-09-20T11:29:22.562" v="1252"/>
          <ac:spMkLst>
            <pc:docMk/>
            <pc:sldMk cId="1402001282" sldId="10759"/>
            <ac:spMk id="3" creationId="{3B597268-370B-42C5-9CFB-25BA87643A32}"/>
          </ac:spMkLst>
        </pc:spChg>
        <pc:spChg chg="add del mod ord">
          <ac:chgData name="Eldert Grootenboer" userId="3fe8758b2c2b58d2" providerId="LiveId" clId="{C23A521D-D4D9-4501-AC33-33E4F9440F99}" dt="2020-09-20T11:30:02.732" v="1262" actId="700"/>
          <ac:spMkLst>
            <pc:docMk/>
            <pc:sldMk cId="1402001282" sldId="10759"/>
            <ac:spMk id="4" creationId="{2E3C9018-B6BB-4A50-B27F-1C53973DD5B7}"/>
          </ac:spMkLst>
        </pc:spChg>
        <pc:spChg chg="add del mod ord">
          <ac:chgData name="Eldert Grootenboer" userId="3fe8758b2c2b58d2" providerId="LiveId" clId="{C23A521D-D4D9-4501-AC33-33E4F9440F99}" dt="2020-09-20T11:30:30.224" v="1268" actId="700"/>
          <ac:spMkLst>
            <pc:docMk/>
            <pc:sldMk cId="1402001282" sldId="10759"/>
            <ac:spMk id="6" creationId="{198C7622-2C6E-47EE-AA15-47CE15F8BBF4}"/>
          </ac:spMkLst>
        </pc:spChg>
        <pc:spChg chg="add del mod ord">
          <ac:chgData name="Eldert Grootenboer" userId="3fe8758b2c2b58d2" providerId="LiveId" clId="{C23A521D-D4D9-4501-AC33-33E4F9440F99}" dt="2020-09-20T11:30:05.069" v="1263"/>
          <ac:spMkLst>
            <pc:docMk/>
            <pc:sldMk cId="1402001282" sldId="10759"/>
            <ac:spMk id="8" creationId="{BCA04EB1-7534-4090-889D-5812828A6AB5}"/>
          </ac:spMkLst>
        </pc:spChg>
        <pc:spChg chg="add del mod">
          <ac:chgData name="Eldert Grootenboer" userId="3fe8758b2c2b58d2" providerId="LiveId" clId="{C23A521D-D4D9-4501-AC33-33E4F9440F99}" dt="2020-09-20T11:31:01.660" v="1296"/>
          <ac:spMkLst>
            <pc:docMk/>
            <pc:sldMk cId="1402001282" sldId="10759"/>
            <ac:spMk id="9" creationId="{C15939A5-9AFB-44B7-B2B2-13D71D9D890E}"/>
          </ac:spMkLst>
        </pc:spChg>
        <pc:spChg chg="add del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14" creationId="{F57DA7EA-A430-473D-8705-3FBB879562AE}"/>
          </ac:spMkLst>
        </pc:spChg>
        <pc:spChg chg="add del">
          <ac:chgData name="Eldert Grootenboer" userId="3fe8758b2c2b58d2" providerId="LiveId" clId="{C23A521D-D4D9-4501-AC33-33E4F9440F99}" dt="2020-09-20T11:30:45.271" v="1290" actId="26606"/>
          <ac:spMkLst>
            <pc:docMk/>
            <pc:sldMk cId="1402001282" sldId="10759"/>
            <ac:spMk id="15" creationId="{71B2258F-86CA-4D4D-8270-BC05FCDEBFB3}"/>
          </ac:spMkLst>
        </pc:spChg>
        <pc:spChg chg="add del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17" creationId="{8F23F8A3-8FD7-4779-8323-FDC26BE99889}"/>
          </ac:spMkLst>
        </pc:spChg>
        <pc:spChg chg="add del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19" creationId="{F605C4CC-A25C-416F-8333-7CB7DC97D870}"/>
          </ac:spMkLst>
        </pc:spChg>
        <pc:picChg chg="add del mod">
          <ac:chgData name="Eldert Grootenboer" userId="3fe8758b2c2b58d2" providerId="LiveId" clId="{C23A521D-D4D9-4501-AC33-33E4F9440F99}" dt="2020-09-20T11:29:36.697" v="1255" actId="21"/>
          <ac:picMkLst>
            <pc:docMk/>
            <pc:sldMk cId="1402001282" sldId="10759"/>
            <ac:picMk id="5" creationId="{F51C5260-C97D-43AD-A891-17C3DD3916DB}"/>
          </ac:picMkLst>
        </pc:picChg>
        <pc:picChg chg="add del mod">
          <ac:chgData name="Eldert Grootenboer" userId="3fe8758b2c2b58d2" providerId="LiveId" clId="{C23A521D-D4D9-4501-AC33-33E4F9440F99}" dt="2020-09-20T11:29:57.261" v="1261"/>
          <ac:picMkLst>
            <pc:docMk/>
            <pc:sldMk cId="1402001282" sldId="10759"/>
            <ac:picMk id="7" creationId="{441E7154-AAB3-4FB3-A427-F7FE5950D9FD}"/>
          </ac:picMkLst>
        </pc:picChg>
        <pc:picChg chg="add del mod ord">
          <ac:chgData name="Eldert Grootenboer" userId="3fe8758b2c2b58d2" providerId="LiveId" clId="{C23A521D-D4D9-4501-AC33-33E4F9440F99}" dt="2020-09-20T11:31:00.679" v="1295" actId="21"/>
          <ac:picMkLst>
            <pc:docMk/>
            <pc:sldMk cId="1402001282" sldId="10759"/>
            <ac:picMk id="10" creationId="{1CE95E53-F25D-434D-9C1C-E95D14E14DF7}"/>
          </ac:picMkLst>
        </pc:picChg>
        <pc:picChg chg="add mod">
          <ac:chgData name="Eldert Grootenboer" userId="3fe8758b2c2b58d2" providerId="LiveId" clId="{C23A521D-D4D9-4501-AC33-33E4F9440F99}" dt="2020-09-20T11:31:17.254" v="1300" actId="12789"/>
          <ac:picMkLst>
            <pc:docMk/>
            <pc:sldMk cId="1402001282" sldId="10759"/>
            <ac:picMk id="16" creationId="{33F34BDE-B511-4584-973B-C6DB5C907283}"/>
          </ac:picMkLst>
        </pc:picChg>
        <pc:picChg chg="del mod">
          <ac:chgData name="Eldert Grootenboer" userId="3fe8758b2c2b58d2" providerId="LiveId" clId="{C23A521D-D4D9-4501-AC33-33E4F9440F99}" dt="2020-09-20T11:29:21.064" v="1251" actId="21"/>
          <ac:picMkLst>
            <pc:docMk/>
            <pc:sldMk cId="1402001282" sldId="10759"/>
            <ac:picMk id="1026" creationId="{F458009A-20B5-43A4-8F8E-27B62525AE3A}"/>
          </ac:picMkLst>
        </pc:picChg>
      </pc:sldChg>
      <pc:sldChg chg="addSp delSp modSp new mod ord modAnim">
        <pc:chgData name="Eldert Grootenboer" userId="3fe8758b2c2b58d2" providerId="LiveId" clId="{C23A521D-D4D9-4501-AC33-33E4F9440F99}" dt="2020-10-14T08:50:51.281" v="2282"/>
        <pc:sldMkLst>
          <pc:docMk/>
          <pc:sldMk cId="3812050251" sldId="10760"/>
        </pc:sldMkLst>
        <pc:spChg chg="mod">
          <ac:chgData name="Eldert Grootenboer" userId="3fe8758b2c2b58d2" providerId="LiveId" clId="{C23A521D-D4D9-4501-AC33-33E4F9440F99}" dt="2020-09-25T16:36:43.550" v="1424" actId="20577"/>
          <ac:spMkLst>
            <pc:docMk/>
            <pc:sldMk cId="3812050251" sldId="10760"/>
            <ac:spMk id="2" creationId="{7C055055-BF42-4668-890F-788C725C6573}"/>
          </ac:spMkLst>
        </pc:spChg>
        <pc:spChg chg="del">
          <ac:chgData name="Eldert Grootenboer" userId="3fe8758b2c2b58d2" providerId="LiveId" clId="{C23A521D-D4D9-4501-AC33-33E4F9440F99}" dt="2020-09-25T16:37:13.852" v="1425"/>
          <ac:spMkLst>
            <pc:docMk/>
            <pc:sldMk cId="3812050251" sldId="10760"/>
            <ac:spMk id="3" creationId="{FC5E547E-8BEC-4872-A5DE-421B51056034}"/>
          </ac:spMkLst>
        </pc:spChg>
        <pc:graphicFrameChg chg="add mod">
          <ac:chgData name="Eldert Grootenboer" userId="3fe8758b2c2b58d2" providerId="LiveId" clId="{C23A521D-D4D9-4501-AC33-33E4F9440F99}" dt="2020-09-25T16:40:19.950" v="1548" actId="2085"/>
          <ac:graphicFrameMkLst>
            <pc:docMk/>
            <pc:sldMk cId="3812050251" sldId="10760"/>
            <ac:graphicFrameMk id="4" creationId="{2976AA18-FC45-4162-9C8D-FDAFC91722C4}"/>
          </ac:graphicFrameMkLst>
        </pc:graphicFrameChg>
      </pc:sldChg>
      <pc:sldMasterChg chg="del delSldLayout">
        <pc:chgData name="Eldert Grootenboer" userId="3fe8758b2c2b58d2" providerId="LiveId" clId="{C23A521D-D4D9-4501-AC33-33E4F9440F99}" dt="2020-09-13T12:03:04.541" v="22" actId="2696"/>
        <pc:sldMasterMkLst>
          <pc:docMk/>
          <pc:sldMasterMk cId="2423893346" sldId="2147483692"/>
        </pc:sldMasterMkLst>
        <pc:sldLayoutChg chg="del">
          <pc:chgData name="Eldert Grootenboer" userId="3fe8758b2c2b58d2" providerId="LiveId" clId="{C23A521D-D4D9-4501-AC33-33E4F9440F99}" dt="2020-09-13T12:03:04.526" v="11" actId="2696"/>
          <pc:sldLayoutMkLst>
            <pc:docMk/>
            <pc:sldMasterMk cId="2423893346" sldId="2147483692"/>
            <pc:sldLayoutMk cId="3336847955" sldId="2147483693"/>
          </pc:sldLayoutMkLst>
        </pc:sldLayoutChg>
        <pc:sldLayoutChg chg="del">
          <pc:chgData name="Eldert Grootenboer" userId="3fe8758b2c2b58d2" providerId="LiveId" clId="{C23A521D-D4D9-4501-AC33-33E4F9440F99}" dt="2020-09-13T12:03:04.528" v="12" actId="2696"/>
          <pc:sldLayoutMkLst>
            <pc:docMk/>
            <pc:sldMasterMk cId="2423893346" sldId="2147483692"/>
            <pc:sldLayoutMk cId="3757074074" sldId="2147483694"/>
          </pc:sldLayoutMkLst>
        </pc:sldLayoutChg>
        <pc:sldLayoutChg chg="del">
          <pc:chgData name="Eldert Grootenboer" userId="3fe8758b2c2b58d2" providerId="LiveId" clId="{C23A521D-D4D9-4501-AC33-33E4F9440F99}" dt="2020-09-13T12:03:04.529" v="13" actId="2696"/>
          <pc:sldLayoutMkLst>
            <pc:docMk/>
            <pc:sldMasterMk cId="2423893346" sldId="2147483692"/>
            <pc:sldLayoutMk cId="3140519413" sldId="2147483695"/>
          </pc:sldLayoutMkLst>
        </pc:sldLayoutChg>
        <pc:sldLayoutChg chg="del">
          <pc:chgData name="Eldert Grootenboer" userId="3fe8758b2c2b58d2" providerId="LiveId" clId="{C23A521D-D4D9-4501-AC33-33E4F9440F99}" dt="2020-09-13T12:03:04.530" v="14" actId="2696"/>
          <pc:sldLayoutMkLst>
            <pc:docMk/>
            <pc:sldMasterMk cId="2423893346" sldId="2147483692"/>
            <pc:sldLayoutMk cId="2399971990" sldId="2147483696"/>
          </pc:sldLayoutMkLst>
        </pc:sldLayoutChg>
        <pc:sldLayoutChg chg="del">
          <pc:chgData name="Eldert Grootenboer" userId="3fe8758b2c2b58d2" providerId="LiveId" clId="{C23A521D-D4D9-4501-AC33-33E4F9440F99}" dt="2020-09-13T12:03:04.532" v="15" actId="2696"/>
          <pc:sldLayoutMkLst>
            <pc:docMk/>
            <pc:sldMasterMk cId="2423893346" sldId="2147483692"/>
            <pc:sldLayoutMk cId="1421485821" sldId="2147483697"/>
          </pc:sldLayoutMkLst>
        </pc:sldLayoutChg>
        <pc:sldLayoutChg chg="del">
          <pc:chgData name="Eldert Grootenboer" userId="3fe8758b2c2b58d2" providerId="LiveId" clId="{C23A521D-D4D9-4501-AC33-33E4F9440F99}" dt="2020-09-13T12:03:04.533" v="16" actId="2696"/>
          <pc:sldLayoutMkLst>
            <pc:docMk/>
            <pc:sldMasterMk cId="2423893346" sldId="2147483692"/>
            <pc:sldLayoutMk cId="1129859023" sldId="2147483698"/>
          </pc:sldLayoutMkLst>
        </pc:sldLayoutChg>
        <pc:sldLayoutChg chg="del">
          <pc:chgData name="Eldert Grootenboer" userId="3fe8758b2c2b58d2" providerId="LiveId" clId="{C23A521D-D4D9-4501-AC33-33E4F9440F99}" dt="2020-09-13T12:03:04.534" v="17" actId="2696"/>
          <pc:sldLayoutMkLst>
            <pc:docMk/>
            <pc:sldMasterMk cId="2423893346" sldId="2147483692"/>
            <pc:sldLayoutMk cId="4039892840" sldId="2147483699"/>
          </pc:sldLayoutMkLst>
        </pc:sldLayoutChg>
        <pc:sldLayoutChg chg="del">
          <pc:chgData name="Eldert Grootenboer" userId="3fe8758b2c2b58d2" providerId="LiveId" clId="{C23A521D-D4D9-4501-AC33-33E4F9440F99}" dt="2020-09-13T12:03:04.535" v="18" actId="2696"/>
          <pc:sldLayoutMkLst>
            <pc:docMk/>
            <pc:sldMasterMk cId="2423893346" sldId="2147483692"/>
            <pc:sldLayoutMk cId="3153741196" sldId="2147483700"/>
          </pc:sldLayoutMkLst>
        </pc:sldLayoutChg>
        <pc:sldLayoutChg chg="del">
          <pc:chgData name="Eldert Grootenboer" userId="3fe8758b2c2b58d2" providerId="LiveId" clId="{C23A521D-D4D9-4501-AC33-33E4F9440F99}" dt="2020-09-13T12:03:04.536" v="19" actId="2696"/>
          <pc:sldLayoutMkLst>
            <pc:docMk/>
            <pc:sldMasterMk cId="2423893346" sldId="2147483692"/>
            <pc:sldLayoutMk cId="530776357" sldId="2147483701"/>
          </pc:sldLayoutMkLst>
        </pc:sldLayoutChg>
        <pc:sldLayoutChg chg="del">
          <pc:chgData name="Eldert Grootenboer" userId="3fe8758b2c2b58d2" providerId="LiveId" clId="{C23A521D-D4D9-4501-AC33-33E4F9440F99}" dt="2020-09-13T12:03:04.537" v="20" actId="2696"/>
          <pc:sldLayoutMkLst>
            <pc:docMk/>
            <pc:sldMasterMk cId="2423893346" sldId="2147483692"/>
            <pc:sldLayoutMk cId="1796198871" sldId="2147483702"/>
          </pc:sldLayoutMkLst>
        </pc:sldLayoutChg>
        <pc:sldLayoutChg chg="del">
          <pc:chgData name="Eldert Grootenboer" userId="3fe8758b2c2b58d2" providerId="LiveId" clId="{C23A521D-D4D9-4501-AC33-33E4F9440F99}" dt="2020-09-13T12:03:04.539" v="21" actId="2696"/>
          <pc:sldLayoutMkLst>
            <pc:docMk/>
            <pc:sldMasterMk cId="2423893346" sldId="2147483692"/>
            <pc:sldLayoutMk cId="3223572526" sldId="2147483703"/>
          </pc:sldLayoutMkLst>
        </pc:sldLayoutChg>
      </pc:sldMasterChg>
      <pc:sldMasterChg chg="modSldLayout">
        <pc:chgData name="Eldert Grootenboer" userId="3fe8758b2c2b58d2" providerId="LiveId" clId="{C23A521D-D4D9-4501-AC33-33E4F9440F99}" dt="2020-09-13T12:02:47.698" v="8"/>
        <pc:sldMasterMkLst>
          <pc:docMk/>
          <pc:sldMasterMk cId="514877736" sldId="2147483704"/>
        </pc:sldMasterMkLst>
        <pc:sldLayoutChg chg="addSp">
          <pc:chgData name="Eldert Grootenboer" userId="3fe8758b2c2b58d2" providerId="LiveId" clId="{C23A521D-D4D9-4501-AC33-33E4F9440F99}" dt="2020-09-13T12:02:47.698" v="8"/>
          <pc:sldLayoutMkLst>
            <pc:docMk/>
            <pc:sldMasterMk cId="514877736" sldId="2147483704"/>
            <pc:sldLayoutMk cId="4077271718" sldId="2147483706"/>
          </pc:sldLayoutMkLst>
          <pc:spChg chg="add">
            <ac:chgData name="Eldert Grootenboer" userId="3fe8758b2c2b58d2" providerId="LiveId" clId="{C23A521D-D4D9-4501-AC33-33E4F9440F99}" dt="2020-09-13T12:02:47.698" v="8"/>
            <ac:spMkLst>
              <pc:docMk/>
              <pc:sldMasterMk cId="514877736" sldId="2147483704"/>
              <pc:sldLayoutMk cId="4077271718" sldId="2147483706"/>
              <ac:spMk id="7" creationId="{62E20AE9-CAB3-441C-8BF4-AAD5CFBF46C8}"/>
            </ac:spMkLst>
          </pc:spChg>
        </pc:sldLayoutChg>
        <pc:sldLayoutChg chg="addSp">
          <pc:chgData name="Eldert Grootenboer" userId="3fe8758b2c2b58d2" providerId="LiveId" clId="{C23A521D-D4D9-4501-AC33-33E4F9440F99}" dt="2020-09-13T12:02:47.698" v="8"/>
          <pc:sldLayoutMkLst>
            <pc:docMk/>
            <pc:sldMasterMk cId="514877736" sldId="2147483704"/>
            <pc:sldLayoutMk cId="3555823256" sldId="2147483713"/>
          </pc:sldLayoutMkLst>
          <pc:spChg chg="add">
            <ac:chgData name="Eldert Grootenboer" userId="3fe8758b2c2b58d2" providerId="LiveId" clId="{C23A521D-D4D9-4501-AC33-33E4F9440F99}" dt="2020-09-13T12:02:47.698" v="8"/>
            <ac:spMkLst>
              <pc:docMk/>
              <pc:sldMasterMk cId="514877736" sldId="2147483704"/>
              <pc:sldLayoutMk cId="3555823256" sldId="2147483713"/>
              <ac:spMk id="8" creationId="{3DCCF585-E812-4B2A-871A-3A957DAAC7C2}"/>
            </ac:spMkLst>
          </pc:spChg>
        </pc:sldLayoutChg>
      </pc:sldMasterChg>
      <pc:sldMasterChg chg="delSldLayout">
        <pc:chgData name="Eldert Grootenboer" userId="3fe8758b2c2b58d2" providerId="LiveId" clId="{C23A521D-D4D9-4501-AC33-33E4F9440F99}" dt="2020-09-13T12:09:14.064" v="78" actId="2696"/>
        <pc:sldMasterMkLst>
          <pc:docMk/>
          <pc:sldMasterMk cId="1870487429" sldId="2147483723"/>
        </pc:sldMasterMkLst>
        <pc:sldLayoutChg chg="del">
          <pc:chgData name="Eldert Grootenboer" userId="3fe8758b2c2b58d2" providerId="LiveId" clId="{C23A521D-D4D9-4501-AC33-33E4F9440F99}" dt="2020-09-13T12:08:38.490" v="62" actId="2696"/>
          <pc:sldLayoutMkLst>
            <pc:docMk/>
            <pc:sldMasterMk cId="1870487429" sldId="2147483723"/>
            <pc:sldLayoutMk cId="1064000217" sldId="2147483660"/>
          </pc:sldLayoutMkLst>
        </pc:sldLayoutChg>
        <pc:sldLayoutChg chg="del">
          <pc:chgData name="Eldert Grootenboer" userId="3fe8758b2c2b58d2" providerId="LiveId" clId="{C23A521D-D4D9-4501-AC33-33E4F9440F99}" dt="2020-09-13T12:08:41.125" v="63" actId="2696"/>
          <pc:sldLayoutMkLst>
            <pc:docMk/>
            <pc:sldMasterMk cId="1870487429" sldId="2147483723"/>
            <pc:sldLayoutMk cId="3319400757" sldId="2147483661"/>
          </pc:sldLayoutMkLst>
        </pc:sldLayoutChg>
        <pc:sldLayoutChg chg="del">
          <pc:chgData name="Eldert Grootenboer" userId="3fe8758b2c2b58d2" providerId="LiveId" clId="{C23A521D-D4D9-4501-AC33-33E4F9440F99}" dt="2020-09-13T12:08:43.067" v="64" actId="2696"/>
          <pc:sldLayoutMkLst>
            <pc:docMk/>
            <pc:sldMasterMk cId="1870487429" sldId="2147483723"/>
            <pc:sldLayoutMk cId="307718958" sldId="2147483662"/>
          </pc:sldLayoutMkLst>
        </pc:sldLayoutChg>
        <pc:sldLayoutChg chg="del">
          <pc:chgData name="Eldert Grootenboer" userId="3fe8758b2c2b58d2" providerId="LiveId" clId="{C23A521D-D4D9-4501-AC33-33E4F9440F99}" dt="2020-09-13T12:08:44.775" v="65" actId="2696"/>
          <pc:sldLayoutMkLst>
            <pc:docMk/>
            <pc:sldMasterMk cId="1870487429" sldId="2147483723"/>
            <pc:sldLayoutMk cId="3391696489" sldId="2147483663"/>
          </pc:sldLayoutMkLst>
        </pc:sldLayoutChg>
        <pc:sldLayoutChg chg="del">
          <pc:chgData name="Eldert Grootenboer" userId="3fe8758b2c2b58d2" providerId="LiveId" clId="{C23A521D-D4D9-4501-AC33-33E4F9440F99}" dt="2020-09-13T12:08:46.290" v="66" actId="2696"/>
          <pc:sldLayoutMkLst>
            <pc:docMk/>
            <pc:sldMasterMk cId="1870487429" sldId="2147483723"/>
            <pc:sldLayoutMk cId="1001626874" sldId="2147483664"/>
          </pc:sldLayoutMkLst>
        </pc:sldLayoutChg>
        <pc:sldLayoutChg chg="del">
          <pc:chgData name="Eldert Grootenboer" userId="3fe8758b2c2b58d2" providerId="LiveId" clId="{C23A521D-D4D9-4501-AC33-33E4F9440F99}" dt="2020-09-13T12:08:51.070" v="67" actId="2696"/>
          <pc:sldLayoutMkLst>
            <pc:docMk/>
            <pc:sldMasterMk cId="1870487429" sldId="2147483723"/>
            <pc:sldLayoutMk cId="489401843" sldId="2147483666"/>
          </pc:sldLayoutMkLst>
        </pc:sldLayoutChg>
        <pc:sldLayoutChg chg="del">
          <pc:chgData name="Eldert Grootenboer" userId="3fe8758b2c2b58d2" providerId="LiveId" clId="{C23A521D-D4D9-4501-AC33-33E4F9440F99}" dt="2020-09-13T12:08:53.024" v="68" actId="2696"/>
          <pc:sldLayoutMkLst>
            <pc:docMk/>
            <pc:sldMasterMk cId="1870487429" sldId="2147483723"/>
            <pc:sldLayoutMk cId="2205399930" sldId="2147483667"/>
          </pc:sldLayoutMkLst>
        </pc:sldLayoutChg>
        <pc:sldLayoutChg chg="del">
          <pc:chgData name="Eldert Grootenboer" userId="3fe8758b2c2b58d2" providerId="LiveId" clId="{C23A521D-D4D9-4501-AC33-33E4F9440F99}" dt="2020-09-13T12:08:54.723" v="69" actId="2696"/>
          <pc:sldLayoutMkLst>
            <pc:docMk/>
            <pc:sldMasterMk cId="1870487429" sldId="2147483723"/>
            <pc:sldLayoutMk cId="3291817920" sldId="2147483668"/>
          </pc:sldLayoutMkLst>
        </pc:sldLayoutChg>
        <pc:sldLayoutChg chg="del">
          <pc:chgData name="Eldert Grootenboer" userId="3fe8758b2c2b58d2" providerId="LiveId" clId="{C23A521D-D4D9-4501-AC33-33E4F9440F99}" dt="2020-09-13T12:08:56.135" v="70" actId="2696"/>
          <pc:sldLayoutMkLst>
            <pc:docMk/>
            <pc:sldMasterMk cId="1870487429" sldId="2147483723"/>
            <pc:sldLayoutMk cId="522533044" sldId="2147483669"/>
          </pc:sldLayoutMkLst>
        </pc:sldLayoutChg>
        <pc:sldLayoutChg chg="del">
          <pc:chgData name="Eldert Grootenboer" userId="3fe8758b2c2b58d2" providerId="LiveId" clId="{C23A521D-D4D9-4501-AC33-33E4F9440F99}" dt="2020-09-13T12:08:57.722" v="71" actId="2696"/>
          <pc:sldLayoutMkLst>
            <pc:docMk/>
            <pc:sldMasterMk cId="1870487429" sldId="2147483723"/>
            <pc:sldLayoutMk cId="2507588197" sldId="2147483670"/>
          </pc:sldLayoutMkLst>
        </pc:sldLayoutChg>
        <pc:sldLayoutChg chg="del">
          <pc:chgData name="Eldert Grootenboer" userId="3fe8758b2c2b58d2" providerId="LiveId" clId="{C23A521D-D4D9-4501-AC33-33E4F9440F99}" dt="2020-09-13T12:08:59.097" v="72" actId="2696"/>
          <pc:sldLayoutMkLst>
            <pc:docMk/>
            <pc:sldMasterMk cId="1870487429" sldId="2147483723"/>
            <pc:sldLayoutMk cId="771945445" sldId="2147483671"/>
          </pc:sldLayoutMkLst>
        </pc:sldLayoutChg>
        <pc:sldLayoutChg chg="del">
          <pc:chgData name="Eldert Grootenboer" userId="3fe8758b2c2b58d2" providerId="LiveId" clId="{C23A521D-D4D9-4501-AC33-33E4F9440F99}" dt="2020-09-13T12:09:01.204" v="73" actId="2696"/>
          <pc:sldLayoutMkLst>
            <pc:docMk/>
            <pc:sldMasterMk cId="1870487429" sldId="2147483723"/>
            <pc:sldLayoutMk cId="2443163550" sldId="2147483672"/>
          </pc:sldLayoutMkLst>
        </pc:sldLayoutChg>
        <pc:sldLayoutChg chg="del">
          <pc:chgData name="Eldert Grootenboer" userId="3fe8758b2c2b58d2" providerId="LiveId" clId="{C23A521D-D4D9-4501-AC33-33E4F9440F99}" dt="2020-09-13T12:09:06.388" v="74" actId="2696"/>
          <pc:sldLayoutMkLst>
            <pc:docMk/>
            <pc:sldMasterMk cId="1870487429" sldId="2147483723"/>
            <pc:sldLayoutMk cId="2059355193" sldId="2147483675"/>
          </pc:sldLayoutMkLst>
        </pc:sldLayoutChg>
        <pc:sldLayoutChg chg="del">
          <pc:chgData name="Eldert Grootenboer" userId="3fe8758b2c2b58d2" providerId="LiveId" clId="{C23A521D-D4D9-4501-AC33-33E4F9440F99}" dt="2020-09-13T12:09:08.816" v="75" actId="2696"/>
          <pc:sldLayoutMkLst>
            <pc:docMk/>
            <pc:sldMasterMk cId="1870487429" sldId="2147483723"/>
            <pc:sldLayoutMk cId="2289983185" sldId="2147483676"/>
          </pc:sldLayoutMkLst>
        </pc:sldLayoutChg>
        <pc:sldLayoutChg chg="del">
          <pc:chgData name="Eldert Grootenboer" userId="3fe8758b2c2b58d2" providerId="LiveId" clId="{C23A521D-D4D9-4501-AC33-33E4F9440F99}" dt="2020-09-13T12:09:10.427" v="76" actId="2696"/>
          <pc:sldLayoutMkLst>
            <pc:docMk/>
            <pc:sldMasterMk cId="1870487429" sldId="2147483723"/>
            <pc:sldLayoutMk cId="2386402213" sldId="2147483677"/>
          </pc:sldLayoutMkLst>
        </pc:sldLayoutChg>
        <pc:sldLayoutChg chg="del">
          <pc:chgData name="Eldert Grootenboer" userId="3fe8758b2c2b58d2" providerId="LiveId" clId="{C23A521D-D4D9-4501-AC33-33E4F9440F99}" dt="2020-09-13T12:09:11.901" v="77" actId="2696"/>
          <pc:sldLayoutMkLst>
            <pc:docMk/>
            <pc:sldMasterMk cId="1870487429" sldId="2147483723"/>
            <pc:sldLayoutMk cId="2089573694" sldId="2147483678"/>
          </pc:sldLayoutMkLst>
        </pc:sldLayoutChg>
        <pc:sldLayoutChg chg="del">
          <pc:chgData name="Eldert Grootenboer" userId="3fe8758b2c2b58d2" providerId="LiveId" clId="{C23A521D-D4D9-4501-AC33-33E4F9440F99}" dt="2020-09-13T12:09:14.064" v="78" actId="2696"/>
          <pc:sldLayoutMkLst>
            <pc:docMk/>
            <pc:sldMasterMk cId="1870487429" sldId="2147483723"/>
            <pc:sldLayoutMk cId="2374791784" sldId="2147483691"/>
          </pc:sldLayoutMkLst>
        </pc:sldLayoutChg>
        <pc:sldLayoutChg chg="del">
          <pc:chgData name="Eldert Grootenboer" userId="3fe8758b2c2b58d2" providerId="LiveId" clId="{C23A521D-D4D9-4501-AC33-33E4F9440F99}" dt="2020-09-13T12:06:03.178" v="41" actId="2696"/>
          <pc:sldLayoutMkLst>
            <pc:docMk/>
            <pc:sldMasterMk cId="1870487429" sldId="2147483723"/>
            <pc:sldLayoutMk cId="2233766769" sldId="2147483736"/>
          </pc:sldLayoutMkLst>
        </pc:sldLayoutChg>
        <pc:sldLayoutChg chg="del">
          <pc:chgData name="Eldert Grootenboer" userId="3fe8758b2c2b58d2" providerId="LiveId" clId="{C23A521D-D4D9-4501-AC33-33E4F9440F99}" dt="2020-09-13T12:06:04.896" v="42" actId="2696"/>
          <pc:sldLayoutMkLst>
            <pc:docMk/>
            <pc:sldMasterMk cId="1870487429" sldId="2147483723"/>
            <pc:sldLayoutMk cId="2907186252" sldId="2147483737"/>
          </pc:sldLayoutMkLst>
        </pc:sldLayoutChg>
        <pc:sldLayoutChg chg="del">
          <pc:chgData name="Eldert Grootenboer" userId="3fe8758b2c2b58d2" providerId="LiveId" clId="{C23A521D-D4D9-4501-AC33-33E4F9440F99}" dt="2020-09-13T12:08:32.533" v="60" actId="2696"/>
          <pc:sldLayoutMkLst>
            <pc:docMk/>
            <pc:sldMasterMk cId="1870487429" sldId="2147483723"/>
            <pc:sldLayoutMk cId="1136693660" sldId="2147483739"/>
          </pc:sldLayoutMkLst>
        </pc:sldLayoutChg>
        <pc:sldLayoutChg chg="del">
          <pc:chgData name="Eldert Grootenboer" userId="3fe8758b2c2b58d2" providerId="LiveId" clId="{C23A521D-D4D9-4501-AC33-33E4F9440F99}" dt="2020-09-13T12:08:36.380" v="61" actId="2696"/>
          <pc:sldLayoutMkLst>
            <pc:docMk/>
            <pc:sldMasterMk cId="1870487429" sldId="2147483723"/>
            <pc:sldLayoutMk cId="3397812184" sldId="2147483741"/>
          </pc:sldLayoutMkLst>
        </pc:sldLayoutChg>
      </pc:sldMasterChg>
    </pc:docChg>
  </pc:docChgLst>
  <pc:docChgLst>
    <pc:chgData name="Eldert Grootenboer" userId="3fe8758b2c2b58d2" providerId="LiveId" clId="{87788A61-78C9-4841-887C-23E1C10FBAD5}"/>
    <pc:docChg chg="undo custSel mod addSld delSld modSld sldOrd modSection">
      <pc:chgData name="Eldert Grootenboer" userId="3fe8758b2c2b58d2" providerId="LiveId" clId="{87788A61-78C9-4841-887C-23E1C10FBAD5}" dt="2021-01-24T11:35:22.702" v="334" actId="47"/>
      <pc:docMkLst>
        <pc:docMk/>
      </pc:docMkLst>
      <pc:sldChg chg="del">
        <pc:chgData name="Eldert Grootenboer" userId="3fe8758b2c2b58d2" providerId="LiveId" clId="{87788A61-78C9-4841-887C-23E1C10FBAD5}" dt="2021-01-07T14:17:05.869" v="45" actId="47"/>
        <pc:sldMkLst>
          <pc:docMk/>
          <pc:sldMk cId="3448465300" sldId="1592"/>
        </pc:sldMkLst>
      </pc:sldChg>
      <pc:sldChg chg="modSp mod">
        <pc:chgData name="Eldert Grootenboer" userId="3fe8758b2c2b58d2" providerId="LiveId" clId="{87788A61-78C9-4841-887C-23E1C10FBAD5}" dt="2021-01-07T14:16:18.438" v="5" actId="20577"/>
        <pc:sldMkLst>
          <pc:docMk/>
          <pc:sldMk cId="2743749799" sldId="1863"/>
        </pc:sldMkLst>
        <pc:spChg chg="mod">
          <ac:chgData name="Eldert Grootenboer" userId="3fe8758b2c2b58d2" providerId="LiveId" clId="{87788A61-78C9-4841-887C-23E1C10FBAD5}" dt="2021-01-07T14:16:18.438" v="5" actId="20577"/>
          <ac:spMkLst>
            <pc:docMk/>
            <pc:sldMk cId="2743749799" sldId="1863"/>
            <ac:spMk id="7" creationId="{00000000-0000-0000-0000-000000000000}"/>
          </ac:spMkLst>
        </pc:spChg>
      </pc:sldChg>
      <pc:sldChg chg="modNotesTx">
        <pc:chgData name="Eldert Grootenboer" userId="3fe8758b2c2b58d2" providerId="LiveId" clId="{87788A61-78C9-4841-887C-23E1C10FBAD5}" dt="2021-01-07T14:16:34.700" v="44" actId="20577"/>
        <pc:sldMkLst>
          <pc:docMk/>
          <pc:sldMk cId="4263392662" sldId="1870"/>
        </pc:sldMkLst>
      </pc:sldChg>
      <pc:sldChg chg="del ord">
        <pc:chgData name="Eldert Grootenboer" userId="3fe8758b2c2b58d2" providerId="LiveId" clId="{87788A61-78C9-4841-887C-23E1C10FBAD5}" dt="2021-01-24T11:35:22.702" v="334" actId="47"/>
        <pc:sldMkLst>
          <pc:docMk/>
          <pc:sldMk cId="1259532968" sldId="10718"/>
        </pc:sldMkLst>
      </pc:sldChg>
      <pc:sldChg chg="modSp mod">
        <pc:chgData name="Eldert Grootenboer" userId="3fe8758b2c2b58d2" providerId="LiveId" clId="{87788A61-78C9-4841-887C-23E1C10FBAD5}" dt="2021-01-07T14:34:04.562" v="281" actId="20577"/>
        <pc:sldMkLst>
          <pc:docMk/>
          <pc:sldMk cId="3461141539" sldId="10739"/>
        </pc:sldMkLst>
        <pc:spChg chg="mod">
          <ac:chgData name="Eldert Grootenboer" userId="3fe8758b2c2b58d2" providerId="LiveId" clId="{87788A61-78C9-4841-887C-23E1C10FBAD5}" dt="2021-01-07T14:34:04.562" v="281" actId="20577"/>
          <ac:spMkLst>
            <pc:docMk/>
            <pc:sldMk cId="3461141539" sldId="10739"/>
            <ac:spMk id="3" creationId="{02CE0AD9-C085-43B1-B0AB-04A140F42C43}"/>
          </ac:spMkLst>
        </pc:spChg>
      </pc:sldChg>
      <pc:sldChg chg="ord">
        <pc:chgData name="Eldert Grootenboer" userId="3fe8758b2c2b58d2" providerId="LiveId" clId="{87788A61-78C9-4841-887C-23E1C10FBAD5}" dt="2021-01-07T14:33:41.560" v="265"/>
        <pc:sldMkLst>
          <pc:docMk/>
          <pc:sldMk cId="3668245519" sldId="10740"/>
        </pc:sldMkLst>
      </pc:sldChg>
      <pc:sldChg chg="mod modShow">
        <pc:chgData name="Eldert Grootenboer" userId="3fe8758b2c2b58d2" providerId="LiveId" clId="{87788A61-78C9-4841-887C-23E1C10FBAD5}" dt="2021-01-07T14:26:24.593" v="180" actId="729"/>
        <pc:sldMkLst>
          <pc:docMk/>
          <pc:sldMk cId="608251548" sldId="10747"/>
        </pc:sldMkLst>
      </pc:sldChg>
      <pc:sldChg chg="modSp mod modAnim">
        <pc:chgData name="Eldert Grootenboer" userId="3fe8758b2c2b58d2" providerId="LiveId" clId="{87788A61-78C9-4841-887C-23E1C10FBAD5}" dt="2021-01-07T14:36:58.765" v="329" actId="2085"/>
        <pc:sldMkLst>
          <pc:docMk/>
          <pc:sldMk cId="2930468975" sldId="10748"/>
        </pc:sldMkLst>
        <pc:graphicFrameChg chg="mod modGraphic">
          <ac:chgData name="Eldert Grootenboer" userId="3fe8758b2c2b58d2" providerId="LiveId" clId="{87788A61-78C9-4841-887C-23E1C10FBAD5}" dt="2021-01-07T14:36:58.765" v="329" actId="2085"/>
          <ac:graphicFrameMkLst>
            <pc:docMk/>
            <pc:sldMk cId="2930468975" sldId="10748"/>
            <ac:graphicFrameMk id="9" creationId="{656B2E98-E922-470E-85A5-4A5392B97242}"/>
          </ac:graphicFrameMkLst>
        </pc:graphicFrameChg>
      </pc:sldChg>
      <pc:sldChg chg="mod modShow">
        <pc:chgData name="Eldert Grootenboer" userId="3fe8758b2c2b58d2" providerId="LiveId" clId="{87788A61-78C9-4841-887C-23E1C10FBAD5}" dt="2021-01-07T14:27:36.681" v="183" actId="729"/>
        <pc:sldMkLst>
          <pc:docMk/>
          <pc:sldMk cId="628729957" sldId="10749"/>
        </pc:sldMkLst>
      </pc:sldChg>
      <pc:sldChg chg="ord">
        <pc:chgData name="Eldert Grootenboer" userId="3fe8758b2c2b58d2" providerId="LiveId" clId="{87788A61-78C9-4841-887C-23E1C10FBAD5}" dt="2021-01-07T14:33:41.560" v="265"/>
        <pc:sldMkLst>
          <pc:docMk/>
          <pc:sldMk cId="2977945857" sldId="10750"/>
        </pc:sldMkLst>
      </pc:sldChg>
      <pc:sldChg chg="ord">
        <pc:chgData name="Eldert Grootenboer" userId="3fe8758b2c2b58d2" providerId="LiveId" clId="{87788A61-78C9-4841-887C-23E1C10FBAD5}" dt="2021-01-07T14:33:41.560" v="265"/>
        <pc:sldMkLst>
          <pc:docMk/>
          <pc:sldMk cId="1489901367" sldId="10752"/>
        </pc:sldMkLst>
      </pc:sldChg>
      <pc:sldChg chg="mod modShow">
        <pc:chgData name="Eldert Grootenboer" userId="3fe8758b2c2b58d2" providerId="LiveId" clId="{87788A61-78C9-4841-887C-23E1C10FBAD5}" dt="2021-01-07T14:25:33.314" v="179" actId="729"/>
        <pc:sldMkLst>
          <pc:docMk/>
          <pc:sldMk cId="757250670" sldId="10753"/>
        </pc:sldMkLst>
      </pc:sldChg>
      <pc:sldChg chg="add del">
        <pc:chgData name="Eldert Grootenboer" userId="3fe8758b2c2b58d2" providerId="LiveId" clId="{87788A61-78C9-4841-887C-23E1C10FBAD5}" dt="2021-01-24T11:35:17.924" v="333" actId="22"/>
        <pc:sldMkLst>
          <pc:docMk/>
          <pc:sldMk cId="1402001282" sldId="10759"/>
        </pc:sldMkLst>
      </pc:sldChg>
      <pc:sldChg chg="addSp">
        <pc:chgData name="Eldert Grootenboer" userId="3fe8758b2c2b58d2" providerId="LiveId" clId="{87788A61-78C9-4841-887C-23E1C10FBAD5}" dt="2021-01-07T14:17:50.228" v="80"/>
        <pc:sldMkLst>
          <pc:docMk/>
          <pc:sldMk cId="2082940598" sldId="10761"/>
        </pc:sldMkLst>
        <pc:spChg chg="add">
          <ac:chgData name="Eldert Grootenboer" userId="3fe8758b2c2b58d2" providerId="LiveId" clId="{87788A61-78C9-4841-887C-23E1C10FBAD5}" dt="2021-01-07T14:17:50.228" v="80"/>
          <ac:spMkLst>
            <pc:docMk/>
            <pc:sldMk cId="2082940598" sldId="10761"/>
            <ac:spMk id="4" creationId="{2B886421-8FF1-48B7-A138-818B98F3C061}"/>
          </ac:spMkLst>
        </pc:spChg>
        <pc:spChg chg="add">
          <ac:chgData name="Eldert Grootenboer" userId="3fe8758b2c2b58d2" providerId="LiveId" clId="{87788A61-78C9-4841-887C-23E1C10FBAD5}" dt="2021-01-07T14:17:50.228" v="80"/>
          <ac:spMkLst>
            <pc:docMk/>
            <pc:sldMk cId="2082940598" sldId="10761"/>
            <ac:spMk id="5" creationId="{7015AEBD-AF1A-4041-BEB7-18D9ACB7B005}"/>
          </ac:spMkLst>
        </pc:spChg>
      </pc:sldChg>
      <pc:sldChg chg="addSp delSp modSp new add del mod ord setBg chgLayout modNotesTx">
        <pc:chgData name="Eldert Grootenboer" userId="3fe8758b2c2b58d2" providerId="LiveId" clId="{87788A61-78C9-4841-887C-23E1C10FBAD5}" dt="2021-01-07T14:23:06.257" v="177" actId="700"/>
        <pc:sldMkLst>
          <pc:docMk/>
          <pc:sldMk cId="2190089717" sldId="10761"/>
        </pc:sldMkLst>
        <pc:spChg chg="mod ord">
          <ac:chgData name="Eldert Grootenboer" userId="3fe8758b2c2b58d2" providerId="LiveId" clId="{87788A61-78C9-4841-887C-23E1C10FBAD5}" dt="2021-01-07T14:23:06.257" v="177" actId="700"/>
          <ac:spMkLst>
            <pc:docMk/>
            <pc:sldMk cId="2190089717" sldId="10761"/>
            <ac:spMk id="2" creationId="{7D403FC1-DD62-494A-B7C2-E3C65E5114F3}"/>
          </ac:spMkLst>
        </pc:spChg>
        <pc:spChg chg="del mod">
          <ac:chgData name="Eldert Grootenboer" userId="3fe8758b2c2b58d2" providerId="LiveId" clId="{87788A61-78C9-4841-887C-23E1C10FBAD5}" dt="2021-01-07T14:21:21.600" v="165" actId="26606"/>
          <ac:spMkLst>
            <pc:docMk/>
            <pc:sldMk cId="2190089717" sldId="10761"/>
            <ac:spMk id="3" creationId="{F1DE083E-0935-4C2C-8636-92AF49F3ACB1}"/>
          </ac:spMkLst>
        </pc:spChg>
        <pc:spChg chg="add del">
          <ac:chgData name="Eldert Grootenboer" userId="3fe8758b2c2b58d2" providerId="LiveId" clId="{87788A61-78C9-4841-887C-23E1C10FBAD5}" dt="2021-01-07T14:21:35.690" v="166" actId="26606"/>
          <ac:spMkLst>
            <pc:docMk/>
            <pc:sldMk cId="2190089717" sldId="10761"/>
            <ac:spMk id="9" creationId="{7301F447-EEF7-48F5-AF73-7566EE7F64AD}"/>
          </ac:spMkLst>
        </pc:spChg>
        <pc:spChg chg="add del">
          <ac:chgData name="Eldert Grootenboer" userId="3fe8758b2c2b58d2" providerId="LiveId" clId="{87788A61-78C9-4841-887C-23E1C10FBAD5}" dt="2021-01-07T14:21:35.690" v="166" actId="26606"/>
          <ac:spMkLst>
            <pc:docMk/>
            <pc:sldMk cId="2190089717" sldId="10761"/>
            <ac:spMk id="11" creationId="{F7117410-A2A4-4085-9ADC-46744551DBDE}"/>
          </ac:spMkLst>
        </pc:spChg>
        <pc:spChg chg="add del">
          <ac:chgData name="Eldert Grootenboer" userId="3fe8758b2c2b58d2" providerId="LiveId" clId="{87788A61-78C9-4841-887C-23E1C10FBAD5}" dt="2021-01-07T14:21:35.690" v="166" actId="26606"/>
          <ac:spMkLst>
            <pc:docMk/>
            <pc:sldMk cId="2190089717" sldId="10761"/>
            <ac:spMk id="13" creationId="{99F74EB5-E547-4FB4-95F5-BCC788F3C4A0}"/>
          </ac:spMkLst>
        </pc:spChg>
        <pc:graphicFrameChg chg="add mod ord modGraphic">
          <ac:chgData name="Eldert Grootenboer" userId="3fe8758b2c2b58d2" providerId="LiveId" clId="{87788A61-78C9-4841-887C-23E1C10FBAD5}" dt="2021-01-07T14:23:06.257" v="177" actId="700"/>
          <ac:graphicFrameMkLst>
            <pc:docMk/>
            <pc:sldMk cId="2190089717" sldId="10761"/>
            <ac:graphicFrameMk id="5" creationId="{01999E54-18EE-4C27-BDDD-2A73ACCE76BE}"/>
          </ac:graphicFrameMkLst>
        </pc:graphicFrameChg>
      </pc:sldChg>
      <pc:sldChg chg="add del">
        <pc:chgData name="Eldert Grootenboer" userId="3fe8758b2c2b58d2" providerId="LiveId" clId="{87788A61-78C9-4841-887C-23E1C10FBAD5}" dt="2021-01-07T14:23:17.640" v="178" actId="47"/>
        <pc:sldMkLst>
          <pc:docMk/>
          <pc:sldMk cId="902841397" sldId="10762"/>
        </pc:sldMkLst>
      </pc:sldChg>
      <pc:sldChg chg="delSp modSp add mod ord modClrScheme modAnim chgLayout modNotesTx">
        <pc:chgData name="Eldert Grootenboer" userId="3fe8758b2c2b58d2" providerId="LiveId" clId="{87788A61-78C9-4841-887C-23E1C10FBAD5}" dt="2021-01-07T14:31:41.021" v="254"/>
        <pc:sldMkLst>
          <pc:docMk/>
          <pc:sldMk cId="2291350692" sldId="10766"/>
        </pc:sldMkLst>
        <pc:spChg chg="del">
          <ac:chgData name="Eldert Grootenboer" userId="3fe8758b2c2b58d2" providerId="LiveId" clId="{87788A61-78C9-4841-887C-23E1C10FBAD5}" dt="2021-01-07T14:26:56.262" v="182" actId="700"/>
          <ac:spMkLst>
            <pc:docMk/>
            <pc:sldMk cId="2291350692" sldId="10766"/>
            <ac:spMk id="3" creationId="{ADF48643-2143-433A-9970-807A76D736D9}"/>
          </ac:spMkLst>
        </pc:spChg>
        <pc:spChg chg="mod ord">
          <ac:chgData name="Eldert Grootenboer" userId="3fe8758b2c2b58d2" providerId="LiveId" clId="{87788A61-78C9-4841-887C-23E1C10FBAD5}" dt="2021-01-07T14:26:56.262" v="182" actId="700"/>
          <ac:spMkLst>
            <pc:docMk/>
            <pc:sldMk cId="2291350692" sldId="10766"/>
            <ac:spMk id="4" creationId="{2D3B8027-0C22-4804-B686-43737B36D654}"/>
          </ac:spMkLst>
        </pc:spChg>
        <pc:graphicFrameChg chg="mod ord modGraphic">
          <ac:chgData name="Eldert Grootenboer" userId="3fe8758b2c2b58d2" providerId="LiveId" clId="{87788A61-78C9-4841-887C-23E1C10FBAD5}" dt="2021-01-07T14:30:22.760" v="220" actId="207"/>
          <ac:graphicFrameMkLst>
            <pc:docMk/>
            <pc:sldMk cId="2291350692" sldId="10766"/>
            <ac:graphicFrameMk id="6" creationId="{4A995FBB-F33F-4C95-B183-20AAB91F0823}"/>
          </ac:graphicFrameMkLst>
        </pc:graphicFrameChg>
      </pc:sldChg>
      <pc:sldChg chg="new del">
        <pc:chgData name="Eldert Grootenboer" userId="3fe8758b2c2b58d2" providerId="LiveId" clId="{87788A61-78C9-4841-887C-23E1C10FBAD5}" dt="2021-01-07T14:38:16.063" v="330" actId="47"/>
        <pc:sldMkLst>
          <pc:docMk/>
          <pc:sldMk cId="1075119090" sldId="10767"/>
        </pc:sldMkLst>
      </pc:sldChg>
      <pc:sldChg chg="add">
        <pc:chgData name="Eldert Grootenboer" userId="3fe8758b2c2b58d2" providerId="LiveId" clId="{87788A61-78C9-4841-887C-23E1C10FBAD5}" dt="2021-01-24T11:08:46.625" v="331" actId="22"/>
        <pc:sldMkLst>
          <pc:docMk/>
          <pc:sldMk cId="1569341377" sldId="10767"/>
        </pc:sldMkLst>
      </pc:sldChg>
      <pc:sldMasterChg chg="addSldLayout modSldLayout">
        <pc:chgData name="Eldert Grootenboer" userId="3fe8758b2c2b58d2" providerId="LiveId" clId="{87788A61-78C9-4841-887C-23E1C10FBAD5}" dt="2021-01-07T14:26:51.509" v="181" actId="22"/>
        <pc:sldMasterMkLst>
          <pc:docMk/>
          <pc:sldMasterMk cId="1870487429" sldId="2147483723"/>
        </pc:sldMasterMkLst>
        <pc:sldLayoutChg chg="add mod">
          <pc:chgData name="Eldert Grootenboer" userId="3fe8758b2c2b58d2" providerId="LiveId" clId="{87788A61-78C9-4841-887C-23E1C10FBAD5}" dt="2021-01-07T14:26:51.509" v="181" actId="22"/>
          <pc:sldLayoutMkLst>
            <pc:docMk/>
            <pc:sldMasterMk cId="1870487429" sldId="2147483723"/>
            <pc:sldLayoutMk cId="898822465" sldId="2147483741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sv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svg"/><Relationship Id="rId2" Type="http://schemas.openxmlformats.org/officeDocument/2006/relationships/image" Target="../media/image133.svg"/><Relationship Id="rId1" Type="http://schemas.openxmlformats.org/officeDocument/2006/relationships/image" Target="../media/image132.png"/><Relationship Id="rId6" Type="http://schemas.openxmlformats.org/officeDocument/2006/relationships/image" Target="../media/image137.sv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svg"/><Relationship Id="rId4" Type="http://schemas.openxmlformats.org/officeDocument/2006/relationships/image" Target="../media/image135.svg"/><Relationship Id="rId9" Type="http://schemas.openxmlformats.org/officeDocument/2006/relationships/image" Target="../media/image140.png"/><Relationship Id="rId14" Type="http://schemas.openxmlformats.org/officeDocument/2006/relationships/image" Target="../media/image145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svg"/><Relationship Id="rId1" Type="http://schemas.openxmlformats.org/officeDocument/2006/relationships/image" Target="../media/image156.png"/><Relationship Id="rId6" Type="http://schemas.openxmlformats.org/officeDocument/2006/relationships/image" Target="../media/image161.svg"/><Relationship Id="rId5" Type="http://schemas.openxmlformats.org/officeDocument/2006/relationships/image" Target="../media/image160.png"/><Relationship Id="rId4" Type="http://schemas.openxmlformats.org/officeDocument/2006/relationships/image" Target="../media/image159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sv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svg"/><Relationship Id="rId1" Type="http://schemas.openxmlformats.org/officeDocument/2006/relationships/image" Target="../media/image166.png"/><Relationship Id="rId6" Type="http://schemas.openxmlformats.org/officeDocument/2006/relationships/image" Target="../media/image171.svg"/><Relationship Id="rId5" Type="http://schemas.openxmlformats.org/officeDocument/2006/relationships/image" Target="../media/image170.png"/><Relationship Id="rId4" Type="http://schemas.openxmlformats.org/officeDocument/2006/relationships/image" Target="../media/image169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svg"/><Relationship Id="rId1" Type="http://schemas.openxmlformats.org/officeDocument/2006/relationships/image" Target="../media/image174.png"/><Relationship Id="rId6" Type="http://schemas.openxmlformats.org/officeDocument/2006/relationships/image" Target="../media/image179.svg"/><Relationship Id="rId5" Type="http://schemas.openxmlformats.org/officeDocument/2006/relationships/image" Target="../media/image178.png"/><Relationship Id="rId4" Type="http://schemas.openxmlformats.org/officeDocument/2006/relationships/image" Target="../media/image177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svg"/><Relationship Id="rId1" Type="http://schemas.openxmlformats.org/officeDocument/2006/relationships/image" Target="../media/image180.png"/><Relationship Id="rId6" Type="http://schemas.openxmlformats.org/officeDocument/2006/relationships/image" Target="../media/image185.svg"/><Relationship Id="rId5" Type="http://schemas.openxmlformats.org/officeDocument/2006/relationships/image" Target="../media/image184.png"/><Relationship Id="rId4" Type="http://schemas.openxmlformats.org/officeDocument/2006/relationships/image" Target="../media/image183.sv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sv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svg"/><Relationship Id="rId1" Type="http://schemas.openxmlformats.org/officeDocument/2006/relationships/image" Target="../media/image186.png"/><Relationship Id="rId6" Type="http://schemas.openxmlformats.org/officeDocument/2006/relationships/image" Target="../media/image191.svg"/><Relationship Id="rId5" Type="http://schemas.openxmlformats.org/officeDocument/2006/relationships/image" Target="../media/image190.png"/><Relationship Id="rId4" Type="http://schemas.openxmlformats.org/officeDocument/2006/relationships/image" Target="../media/image189.svg"/></Relationships>
</file>

<file path=ppt/diagrams/_rels/data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sv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svg"/><Relationship Id="rId1" Type="http://schemas.openxmlformats.org/officeDocument/2006/relationships/image" Target="../media/image196.png"/><Relationship Id="rId6" Type="http://schemas.openxmlformats.org/officeDocument/2006/relationships/image" Target="../media/image201.svg"/><Relationship Id="rId5" Type="http://schemas.openxmlformats.org/officeDocument/2006/relationships/image" Target="../media/image200.png"/><Relationship Id="rId4" Type="http://schemas.openxmlformats.org/officeDocument/2006/relationships/image" Target="../media/image19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6" Type="http://schemas.openxmlformats.org/officeDocument/2006/relationships/image" Target="../media/image44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18" Type="http://schemas.openxmlformats.org/officeDocument/2006/relationships/image" Target="../media/image6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61.png"/><Relationship Id="rId2" Type="http://schemas.openxmlformats.org/officeDocument/2006/relationships/image" Target="../media/image46.svg"/><Relationship Id="rId16" Type="http://schemas.openxmlformats.org/officeDocument/2006/relationships/image" Target="../media/image60.svg"/><Relationship Id="rId20" Type="http://schemas.openxmlformats.org/officeDocument/2006/relationships/image" Target="../media/image64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svg"/><Relationship Id="rId19" Type="http://schemas.openxmlformats.org/officeDocument/2006/relationships/image" Target="../media/image63.png"/><Relationship Id="rId4" Type="http://schemas.openxmlformats.org/officeDocument/2006/relationships/image" Target="../media/image48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sv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77.sv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80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svg"/><Relationship Id="rId1" Type="http://schemas.openxmlformats.org/officeDocument/2006/relationships/image" Target="../media/image84.png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10" Type="http://schemas.openxmlformats.org/officeDocument/2006/relationships/image" Target="../media/image93.svg"/><Relationship Id="rId4" Type="http://schemas.openxmlformats.org/officeDocument/2006/relationships/image" Target="../media/image87.svg"/><Relationship Id="rId9" Type="http://schemas.openxmlformats.org/officeDocument/2006/relationships/image" Target="../media/image92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svg"/><Relationship Id="rId1" Type="http://schemas.openxmlformats.org/officeDocument/2006/relationships/image" Target="../media/image96.png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svg"/><Relationship Id="rId2" Type="http://schemas.openxmlformats.org/officeDocument/2006/relationships/image" Target="../media/image103.svg"/><Relationship Id="rId16" Type="http://schemas.openxmlformats.org/officeDocument/2006/relationships/image" Target="../media/image117.svg"/><Relationship Id="rId1" Type="http://schemas.openxmlformats.org/officeDocument/2006/relationships/image" Target="../media/image102.png"/><Relationship Id="rId6" Type="http://schemas.openxmlformats.org/officeDocument/2006/relationships/image" Target="../media/image107.sv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svg"/><Relationship Id="rId4" Type="http://schemas.openxmlformats.org/officeDocument/2006/relationships/image" Target="../media/image105.svg"/><Relationship Id="rId9" Type="http://schemas.openxmlformats.org/officeDocument/2006/relationships/image" Target="../media/image110.png"/><Relationship Id="rId14" Type="http://schemas.openxmlformats.org/officeDocument/2006/relationships/image" Target="../media/image115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svg"/><Relationship Id="rId2" Type="http://schemas.openxmlformats.org/officeDocument/2006/relationships/image" Target="../media/image119.svg"/><Relationship Id="rId1" Type="http://schemas.openxmlformats.org/officeDocument/2006/relationships/image" Target="../media/image118.png"/><Relationship Id="rId6" Type="http://schemas.openxmlformats.org/officeDocument/2006/relationships/image" Target="../media/image123.sv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svg"/><Relationship Id="rId4" Type="http://schemas.openxmlformats.org/officeDocument/2006/relationships/image" Target="../media/image121.svg"/><Relationship Id="rId9" Type="http://schemas.openxmlformats.org/officeDocument/2006/relationships/image" Target="../media/image126.png"/><Relationship Id="rId14" Type="http://schemas.openxmlformats.org/officeDocument/2006/relationships/image" Target="../media/image13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sv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svg"/><Relationship Id="rId2" Type="http://schemas.openxmlformats.org/officeDocument/2006/relationships/image" Target="../media/image133.svg"/><Relationship Id="rId1" Type="http://schemas.openxmlformats.org/officeDocument/2006/relationships/image" Target="../media/image132.png"/><Relationship Id="rId6" Type="http://schemas.openxmlformats.org/officeDocument/2006/relationships/image" Target="../media/image137.sv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svg"/><Relationship Id="rId4" Type="http://schemas.openxmlformats.org/officeDocument/2006/relationships/image" Target="../media/image135.svg"/><Relationship Id="rId9" Type="http://schemas.openxmlformats.org/officeDocument/2006/relationships/image" Target="../media/image140.png"/><Relationship Id="rId14" Type="http://schemas.openxmlformats.org/officeDocument/2006/relationships/image" Target="../media/image145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svg"/><Relationship Id="rId1" Type="http://schemas.openxmlformats.org/officeDocument/2006/relationships/image" Target="../media/image156.png"/><Relationship Id="rId6" Type="http://schemas.openxmlformats.org/officeDocument/2006/relationships/image" Target="../media/image161.svg"/><Relationship Id="rId5" Type="http://schemas.openxmlformats.org/officeDocument/2006/relationships/image" Target="../media/image160.png"/><Relationship Id="rId4" Type="http://schemas.openxmlformats.org/officeDocument/2006/relationships/image" Target="../media/image159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sv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svg"/><Relationship Id="rId1" Type="http://schemas.openxmlformats.org/officeDocument/2006/relationships/image" Target="../media/image166.png"/><Relationship Id="rId6" Type="http://schemas.openxmlformats.org/officeDocument/2006/relationships/image" Target="../media/image171.svg"/><Relationship Id="rId5" Type="http://schemas.openxmlformats.org/officeDocument/2006/relationships/image" Target="../media/image170.png"/><Relationship Id="rId4" Type="http://schemas.openxmlformats.org/officeDocument/2006/relationships/image" Target="../media/image169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svg"/><Relationship Id="rId1" Type="http://schemas.openxmlformats.org/officeDocument/2006/relationships/image" Target="../media/image174.png"/><Relationship Id="rId6" Type="http://schemas.openxmlformats.org/officeDocument/2006/relationships/image" Target="../media/image179.svg"/><Relationship Id="rId5" Type="http://schemas.openxmlformats.org/officeDocument/2006/relationships/image" Target="../media/image178.png"/><Relationship Id="rId4" Type="http://schemas.openxmlformats.org/officeDocument/2006/relationships/image" Target="../media/image177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svg"/><Relationship Id="rId1" Type="http://schemas.openxmlformats.org/officeDocument/2006/relationships/image" Target="../media/image180.png"/><Relationship Id="rId6" Type="http://schemas.openxmlformats.org/officeDocument/2006/relationships/image" Target="../media/image185.svg"/><Relationship Id="rId5" Type="http://schemas.openxmlformats.org/officeDocument/2006/relationships/image" Target="../media/image184.png"/><Relationship Id="rId4" Type="http://schemas.openxmlformats.org/officeDocument/2006/relationships/image" Target="../media/image183.sv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sv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svg"/><Relationship Id="rId1" Type="http://schemas.openxmlformats.org/officeDocument/2006/relationships/image" Target="../media/image186.png"/><Relationship Id="rId6" Type="http://schemas.openxmlformats.org/officeDocument/2006/relationships/image" Target="../media/image191.svg"/><Relationship Id="rId5" Type="http://schemas.openxmlformats.org/officeDocument/2006/relationships/image" Target="../media/image190.png"/><Relationship Id="rId4" Type="http://schemas.openxmlformats.org/officeDocument/2006/relationships/image" Target="../media/image189.svg"/></Relationships>
</file>

<file path=ppt/diagrams/_rels/drawing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sv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svg"/><Relationship Id="rId1" Type="http://schemas.openxmlformats.org/officeDocument/2006/relationships/image" Target="../media/image196.png"/><Relationship Id="rId6" Type="http://schemas.openxmlformats.org/officeDocument/2006/relationships/image" Target="../media/image201.svg"/><Relationship Id="rId5" Type="http://schemas.openxmlformats.org/officeDocument/2006/relationships/image" Target="../media/image200.png"/><Relationship Id="rId4" Type="http://schemas.openxmlformats.org/officeDocument/2006/relationships/image" Target="../media/image19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6" Type="http://schemas.openxmlformats.org/officeDocument/2006/relationships/image" Target="../media/image44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18" Type="http://schemas.openxmlformats.org/officeDocument/2006/relationships/image" Target="../media/image6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61.png"/><Relationship Id="rId2" Type="http://schemas.openxmlformats.org/officeDocument/2006/relationships/image" Target="../media/image46.svg"/><Relationship Id="rId16" Type="http://schemas.openxmlformats.org/officeDocument/2006/relationships/image" Target="../media/image60.svg"/><Relationship Id="rId20" Type="http://schemas.openxmlformats.org/officeDocument/2006/relationships/image" Target="../media/image64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svg"/><Relationship Id="rId19" Type="http://schemas.openxmlformats.org/officeDocument/2006/relationships/image" Target="../media/image63.png"/><Relationship Id="rId4" Type="http://schemas.openxmlformats.org/officeDocument/2006/relationships/image" Target="../media/image48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sv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77.sv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80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svg"/><Relationship Id="rId1" Type="http://schemas.openxmlformats.org/officeDocument/2006/relationships/image" Target="../media/image84.png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10" Type="http://schemas.openxmlformats.org/officeDocument/2006/relationships/image" Target="../media/image93.svg"/><Relationship Id="rId4" Type="http://schemas.openxmlformats.org/officeDocument/2006/relationships/image" Target="../media/image87.svg"/><Relationship Id="rId9" Type="http://schemas.openxmlformats.org/officeDocument/2006/relationships/image" Target="../media/image92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svg"/><Relationship Id="rId1" Type="http://schemas.openxmlformats.org/officeDocument/2006/relationships/image" Target="../media/image96.png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svg"/><Relationship Id="rId2" Type="http://schemas.openxmlformats.org/officeDocument/2006/relationships/image" Target="../media/image103.svg"/><Relationship Id="rId16" Type="http://schemas.openxmlformats.org/officeDocument/2006/relationships/image" Target="../media/image117.svg"/><Relationship Id="rId1" Type="http://schemas.openxmlformats.org/officeDocument/2006/relationships/image" Target="../media/image102.png"/><Relationship Id="rId6" Type="http://schemas.openxmlformats.org/officeDocument/2006/relationships/image" Target="../media/image107.sv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svg"/><Relationship Id="rId4" Type="http://schemas.openxmlformats.org/officeDocument/2006/relationships/image" Target="../media/image105.svg"/><Relationship Id="rId9" Type="http://schemas.openxmlformats.org/officeDocument/2006/relationships/image" Target="../media/image110.png"/><Relationship Id="rId14" Type="http://schemas.openxmlformats.org/officeDocument/2006/relationships/image" Target="../media/image115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svg"/><Relationship Id="rId2" Type="http://schemas.openxmlformats.org/officeDocument/2006/relationships/image" Target="../media/image119.svg"/><Relationship Id="rId1" Type="http://schemas.openxmlformats.org/officeDocument/2006/relationships/image" Target="../media/image118.png"/><Relationship Id="rId6" Type="http://schemas.openxmlformats.org/officeDocument/2006/relationships/image" Target="../media/image123.sv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svg"/><Relationship Id="rId4" Type="http://schemas.openxmlformats.org/officeDocument/2006/relationships/image" Target="../media/image121.svg"/><Relationship Id="rId9" Type="http://schemas.openxmlformats.org/officeDocument/2006/relationships/image" Target="../media/image126.png"/><Relationship Id="rId14" Type="http://schemas.openxmlformats.org/officeDocument/2006/relationships/image" Target="../media/image1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Review changes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CA825FCA-433F-4D5B-943E-3165CD6B02E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Cattle, not pets</a:t>
          </a:r>
        </a:p>
      </dgm:t>
    </dgm:pt>
    <dgm:pt modelId="{07D44AFE-BABE-45A8-A622-41128E87BF98}" type="parTrans" cxnId="{6947BC6C-96AA-48B2-93BE-6AD2DA1C4777}">
      <dgm:prSet/>
      <dgm:spPr/>
      <dgm:t>
        <a:bodyPr/>
        <a:lstStyle/>
        <a:p>
          <a:endParaRPr lang="nl-NL"/>
        </a:p>
      </dgm:t>
    </dgm:pt>
    <dgm:pt modelId="{122D8047-9F61-41B3-8F1E-66E197F79363}" type="sibTrans" cxnId="{6947BC6C-96AA-48B2-93BE-6AD2DA1C4777}">
      <dgm:prSet/>
      <dgm:spPr/>
      <dgm:t>
        <a:bodyPr/>
        <a:lstStyle/>
        <a:p>
          <a:endParaRPr lang="nl-NL"/>
        </a:p>
      </dgm:t>
    </dgm:pt>
    <dgm:pt modelId="{70795FCB-6C87-4A47-9677-2290992D639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Consistency</a:t>
          </a:r>
        </a:p>
      </dgm:t>
    </dgm:pt>
    <dgm:pt modelId="{AED7B116-5322-4842-B23E-1B7DD821870C}" type="parTrans" cxnId="{3D21EDC9-1962-47B3-82C8-33675015805C}">
      <dgm:prSet/>
      <dgm:spPr/>
      <dgm:t>
        <a:bodyPr/>
        <a:lstStyle/>
        <a:p>
          <a:endParaRPr lang="nl-NL"/>
        </a:p>
      </dgm:t>
    </dgm:pt>
    <dgm:pt modelId="{3CFD70CE-8A5C-45DB-94C3-C7B87FFA2925}" type="sibTrans" cxnId="{3D21EDC9-1962-47B3-82C8-33675015805C}">
      <dgm:prSet/>
      <dgm:spPr/>
      <dgm:t>
        <a:bodyPr/>
        <a:lstStyle/>
        <a:p>
          <a:endParaRPr lang="nl-NL"/>
        </a:p>
      </dgm:t>
    </dgm:pt>
    <dgm:pt modelId="{195F4F8B-1419-42BA-8434-86AEEB8A564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Reduce human error</a:t>
          </a:r>
        </a:p>
      </dgm:t>
    </dgm:pt>
    <dgm:pt modelId="{B6F49BAD-1500-402D-BD97-C9F08AB90BFC}" type="parTrans" cxnId="{80ECB0B6-3191-4883-B036-9BCBB9C3742B}">
      <dgm:prSet/>
      <dgm:spPr/>
      <dgm:t>
        <a:bodyPr/>
        <a:lstStyle/>
        <a:p>
          <a:endParaRPr lang="nl-NL"/>
        </a:p>
      </dgm:t>
    </dgm:pt>
    <dgm:pt modelId="{845A8372-1AEA-402C-BCAF-F45161E546F7}" type="sibTrans" cxnId="{80ECB0B6-3191-4883-B036-9BCBB9C3742B}">
      <dgm:prSet/>
      <dgm:spPr/>
      <dgm:t>
        <a:bodyPr/>
        <a:lstStyle/>
        <a:p>
          <a:endParaRPr lang="nl-NL"/>
        </a:p>
      </dgm:t>
    </dgm:pt>
    <dgm:pt modelId="{5580E974-6ADD-4709-86B8-CFC7E4F4256F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Quickly set up environments</a:t>
          </a:r>
        </a:p>
      </dgm:t>
    </dgm:pt>
    <dgm:pt modelId="{A5DD0423-A236-4B4C-9DC3-C00033D05145}" type="parTrans" cxnId="{5C720120-526A-41CB-BB04-55293FA06ED0}">
      <dgm:prSet/>
      <dgm:spPr/>
      <dgm:t>
        <a:bodyPr/>
        <a:lstStyle/>
        <a:p>
          <a:endParaRPr lang="nl-NL"/>
        </a:p>
      </dgm:t>
    </dgm:pt>
    <dgm:pt modelId="{8724A690-45E5-45DF-B7E8-AC952EFBBB87}" type="sibTrans" cxnId="{5C720120-526A-41CB-BB04-55293FA06ED0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5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415CCA64-FADF-4868-9253-E3C5FE31E1A5}" type="pres">
      <dgm:prSet presAssocID="{CA825FCA-433F-4D5B-943E-3165CD6B02EB}" presName="compNode" presStyleCnt="0"/>
      <dgm:spPr/>
    </dgm:pt>
    <dgm:pt modelId="{A3C11B36-09DA-442C-8CD2-AFECBC2B7D5B}" type="pres">
      <dgm:prSet presAssocID="{CA825FCA-433F-4D5B-943E-3165CD6B02E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wboy"/>
        </a:ext>
      </dgm:extLst>
    </dgm:pt>
    <dgm:pt modelId="{BEE5A4E1-D622-409A-B098-AB40DEE1322D}" type="pres">
      <dgm:prSet presAssocID="{CA825FCA-433F-4D5B-943E-3165CD6B02EB}" presName="spaceRect" presStyleCnt="0"/>
      <dgm:spPr/>
    </dgm:pt>
    <dgm:pt modelId="{97D3EFA2-54BC-4AEF-BC30-197E82DFD8B2}" type="pres">
      <dgm:prSet presAssocID="{CA825FCA-433F-4D5B-943E-3165CD6B02EB}" presName="textRect" presStyleLbl="revTx" presStyleIdx="1" presStyleCnt="5">
        <dgm:presLayoutVars>
          <dgm:chMax val="1"/>
          <dgm:chPref val="1"/>
        </dgm:presLayoutVars>
      </dgm:prSet>
      <dgm:spPr/>
    </dgm:pt>
    <dgm:pt modelId="{27D62DA0-D9D2-4CC5-93D1-B8CEDE20DD84}" type="pres">
      <dgm:prSet presAssocID="{122D8047-9F61-41B3-8F1E-66E197F79363}" presName="sibTrans" presStyleCnt="0"/>
      <dgm:spPr/>
    </dgm:pt>
    <dgm:pt modelId="{C791F154-7F28-42B1-B723-058D713B5C01}" type="pres">
      <dgm:prSet presAssocID="{70795FCB-6C87-4A47-9677-2290992D6396}" presName="compNode" presStyleCnt="0"/>
      <dgm:spPr/>
    </dgm:pt>
    <dgm:pt modelId="{1697F334-96F8-441C-BB38-3D4280116F6E}" type="pres">
      <dgm:prSet presAssocID="{70795FCB-6C87-4A47-9677-2290992D639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ckchain"/>
        </a:ext>
      </dgm:extLst>
    </dgm:pt>
    <dgm:pt modelId="{511AE0BE-9C77-4555-BD39-2793648B0589}" type="pres">
      <dgm:prSet presAssocID="{70795FCB-6C87-4A47-9677-2290992D6396}" presName="spaceRect" presStyleCnt="0"/>
      <dgm:spPr/>
    </dgm:pt>
    <dgm:pt modelId="{247A4E06-7EB1-41B4-AD2D-6B859A359F6E}" type="pres">
      <dgm:prSet presAssocID="{70795FCB-6C87-4A47-9677-2290992D6396}" presName="textRect" presStyleLbl="revTx" presStyleIdx="2" presStyleCnt="5">
        <dgm:presLayoutVars>
          <dgm:chMax val="1"/>
          <dgm:chPref val="1"/>
        </dgm:presLayoutVars>
      </dgm:prSet>
      <dgm:spPr/>
    </dgm:pt>
    <dgm:pt modelId="{DF8E64E4-6F1A-4D3B-81AE-1EED15A002B4}" type="pres">
      <dgm:prSet presAssocID="{3CFD70CE-8A5C-45DB-94C3-C7B87FFA2925}" presName="sibTrans" presStyleCnt="0"/>
      <dgm:spPr/>
    </dgm:pt>
    <dgm:pt modelId="{69FAE6EA-C39E-4E0F-9288-F0D1095E40EB}" type="pres">
      <dgm:prSet presAssocID="{195F4F8B-1419-42BA-8434-86AEEB8A5644}" presName="compNode" presStyleCnt="0"/>
      <dgm:spPr/>
    </dgm:pt>
    <dgm:pt modelId="{3C84EB7A-E590-487F-AB9F-F5FC6FE6BA27}" type="pres">
      <dgm:prSet presAssocID="{195F4F8B-1419-42BA-8434-86AEEB8A564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67E59A1-512D-4CEE-B01D-A2B32CCC434D}" type="pres">
      <dgm:prSet presAssocID="{195F4F8B-1419-42BA-8434-86AEEB8A5644}" presName="spaceRect" presStyleCnt="0"/>
      <dgm:spPr/>
    </dgm:pt>
    <dgm:pt modelId="{FE1A3C4D-0EF8-4869-8C81-BCA7B3CFA0BD}" type="pres">
      <dgm:prSet presAssocID="{195F4F8B-1419-42BA-8434-86AEEB8A5644}" presName="textRect" presStyleLbl="revTx" presStyleIdx="3" presStyleCnt="5">
        <dgm:presLayoutVars>
          <dgm:chMax val="1"/>
          <dgm:chPref val="1"/>
        </dgm:presLayoutVars>
      </dgm:prSet>
      <dgm:spPr/>
    </dgm:pt>
    <dgm:pt modelId="{403D7ED6-C4F8-4041-B07E-2F538F03F4CC}" type="pres">
      <dgm:prSet presAssocID="{845A8372-1AEA-402C-BCAF-F45161E546F7}" presName="sibTrans" presStyleCnt="0"/>
      <dgm:spPr/>
    </dgm:pt>
    <dgm:pt modelId="{3666CEAD-FF74-44A7-94BB-CFB8CF893BAF}" type="pres">
      <dgm:prSet presAssocID="{5580E974-6ADD-4709-86B8-CFC7E4F4256F}" presName="compNode" presStyleCnt="0"/>
      <dgm:spPr/>
    </dgm:pt>
    <dgm:pt modelId="{33A29CD0-7BA9-4920-8B40-170E2330C331}" type="pres">
      <dgm:prSet presAssocID="{5580E974-6ADD-4709-86B8-CFC7E4F4256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C974749-E608-426E-9E9B-E55E7FBA16F8}" type="pres">
      <dgm:prSet presAssocID="{5580E974-6ADD-4709-86B8-CFC7E4F4256F}" presName="spaceRect" presStyleCnt="0"/>
      <dgm:spPr/>
    </dgm:pt>
    <dgm:pt modelId="{A93C7D77-7294-4947-A674-4651D3F26E83}" type="pres">
      <dgm:prSet presAssocID="{5580E974-6ADD-4709-86B8-CFC7E4F4256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C720120-526A-41CB-BB04-55293FA06ED0}" srcId="{A05EB848-6351-40CE-81BB-84A3203F8A77}" destId="{5580E974-6ADD-4709-86B8-CFC7E4F4256F}" srcOrd="4" destOrd="0" parTransId="{A5DD0423-A236-4B4C-9DC3-C00033D05145}" sibTransId="{8724A690-45E5-45DF-B7E8-AC952EFBBB87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6947BC6C-96AA-48B2-93BE-6AD2DA1C4777}" srcId="{A05EB848-6351-40CE-81BB-84A3203F8A77}" destId="{CA825FCA-433F-4D5B-943E-3165CD6B02EB}" srcOrd="1" destOrd="0" parTransId="{07D44AFE-BABE-45A8-A622-41128E87BF98}" sibTransId="{122D8047-9F61-41B3-8F1E-66E197F79363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97AD4EA4-92A1-4FF0-8E67-41161C60379F}" type="presOf" srcId="{70795FCB-6C87-4A47-9677-2290992D6396}" destId="{247A4E06-7EB1-41B4-AD2D-6B859A359F6E}" srcOrd="0" destOrd="0" presId="urn:microsoft.com/office/officeart/2018/2/layout/IconLabelList"/>
    <dgm:cxn modelId="{5BC4E1A8-F603-4D31-BCC4-A83F092D5575}" type="presOf" srcId="{CA825FCA-433F-4D5B-943E-3165CD6B02EB}" destId="{97D3EFA2-54BC-4AEF-BC30-197E82DFD8B2}" srcOrd="0" destOrd="0" presId="urn:microsoft.com/office/officeart/2018/2/layout/IconLabelList"/>
    <dgm:cxn modelId="{F7F1B5B1-FF50-46B3-9DB0-6083F7CBA9DB}" type="presOf" srcId="{195F4F8B-1419-42BA-8434-86AEEB8A5644}" destId="{FE1A3C4D-0EF8-4869-8C81-BCA7B3CFA0BD}" srcOrd="0" destOrd="0" presId="urn:microsoft.com/office/officeart/2018/2/layout/IconLabelList"/>
    <dgm:cxn modelId="{0CB2FEB5-015F-4A0E-9C01-12011D842B43}" type="presOf" srcId="{5580E974-6ADD-4709-86B8-CFC7E4F4256F}" destId="{A93C7D77-7294-4947-A674-4651D3F26E83}" srcOrd="0" destOrd="0" presId="urn:microsoft.com/office/officeart/2018/2/layout/IconLabelList"/>
    <dgm:cxn modelId="{80ECB0B6-3191-4883-B036-9BCBB9C3742B}" srcId="{A05EB848-6351-40CE-81BB-84A3203F8A77}" destId="{195F4F8B-1419-42BA-8434-86AEEB8A5644}" srcOrd="3" destOrd="0" parTransId="{B6F49BAD-1500-402D-BD97-C9F08AB90BFC}" sibTransId="{845A8372-1AEA-402C-BCAF-F45161E546F7}"/>
    <dgm:cxn modelId="{3D21EDC9-1962-47B3-82C8-33675015805C}" srcId="{A05EB848-6351-40CE-81BB-84A3203F8A77}" destId="{70795FCB-6C87-4A47-9677-2290992D6396}" srcOrd="2" destOrd="0" parTransId="{AED7B116-5322-4842-B23E-1B7DD821870C}" sibTransId="{3CFD70CE-8A5C-45DB-94C3-C7B87FFA2925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B645C75A-BEAE-4BC5-9CE7-A6F4361B0E35}" type="presParOf" srcId="{95B7BA2F-ADB2-49B6-9DAF-AD9ADF58771B}" destId="{415CCA64-FADF-4868-9253-E3C5FE31E1A5}" srcOrd="2" destOrd="0" presId="urn:microsoft.com/office/officeart/2018/2/layout/IconLabelList"/>
    <dgm:cxn modelId="{507353D3-9B89-458A-9257-8C5CC66B1871}" type="presParOf" srcId="{415CCA64-FADF-4868-9253-E3C5FE31E1A5}" destId="{A3C11B36-09DA-442C-8CD2-AFECBC2B7D5B}" srcOrd="0" destOrd="0" presId="urn:microsoft.com/office/officeart/2018/2/layout/IconLabelList"/>
    <dgm:cxn modelId="{3CDF5AAB-58D3-4B7C-9245-AC595CFCCA37}" type="presParOf" srcId="{415CCA64-FADF-4868-9253-E3C5FE31E1A5}" destId="{BEE5A4E1-D622-409A-B098-AB40DEE1322D}" srcOrd="1" destOrd="0" presId="urn:microsoft.com/office/officeart/2018/2/layout/IconLabelList"/>
    <dgm:cxn modelId="{253FC562-2A01-46CD-BBFA-6877585E53C7}" type="presParOf" srcId="{415CCA64-FADF-4868-9253-E3C5FE31E1A5}" destId="{97D3EFA2-54BC-4AEF-BC30-197E82DFD8B2}" srcOrd="2" destOrd="0" presId="urn:microsoft.com/office/officeart/2018/2/layout/IconLabelList"/>
    <dgm:cxn modelId="{7DFB3FA9-56DE-4C15-9EEA-E1658D2B9176}" type="presParOf" srcId="{95B7BA2F-ADB2-49B6-9DAF-AD9ADF58771B}" destId="{27D62DA0-D9D2-4CC5-93D1-B8CEDE20DD84}" srcOrd="3" destOrd="0" presId="urn:microsoft.com/office/officeart/2018/2/layout/IconLabelList"/>
    <dgm:cxn modelId="{C005846E-098A-4A18-B1B4-5A99E4E620E8}" type="presParOf" srcId="{95B7BA2F-ADB2-49B6-9DAF-AD9ADF58771B}" destId="{C791F154-7F28-42B1-B723-058D713B5C01}" srcOrd="4" destOrd="0" presId="urn:microsoft.com/office/officeart/2018/2/layout/IconLabelList"/>
    <dgm:cxn modelId="{19CAEA49-679C-400A-98BA-35F6347D42DE}" type="presParOf" srcId="{C791F154-7F28-42B1-B723-058D713B5C01}" destId="{1697F334-96F8-441C-BB38-3D4280116F6E}" srcOrd="0" destOrd="0" presId="urn:microsoft.com/office/officeart/2018/2/layout/IconLabelList"/>
    <dgm:cxn modelId="{3F2400E1-DCD1-4C93-BED8-420FFA645540}" type="presParOf" srcId="{C791F154-7F28-42B1-B723-058D713B5C01}" destId="{511AE0BE-9C77-4555-BD39-2793648B0589}" srcOrd="1" destOrd="0" presId="urn:microsoft.com/office/officeart/2018/2/layout/IconLabelList"/>
    <dgm:cxn modelId="{39F83A9E-D647-4130-ACFC-6B02CB8627F7}" type="presParOf" srcId="{C791F154-7F28-42B1-B723-058D713B5C01}" destId="{247A4E06-7EB1-41B4-AD2D-6B859A359F6E}" srcOrd="2" destOrd="0" presId="urn:microsoft.com/office/officeart/2018/2/layout/IconLabelList"/>
    <dgm:cxn modelId="{D8EE2561-2BB4-42B4-9896-BF759DEE325C}" type="presParOf" srcId="{95B7BA2F-ADB2-49B6-9DAF-AD9ADF58771B}" destId="{DF8E64E4-6F1A-4D3B-81AE-1EED15A002B4}" srcOrd="5" destOrd="0" presId="urn:microsoft.com/office/officeart/2018/2/layout/IconLabelList"/>
    <dgm:cxn modelId="{F72ADCF8-93CA-4F08-A7DC-602E0309AC9B}" type="presParOf" srcId="{95B7BA2F-ADB2-49B6-9DAF-AD9ADF58771B}" destId="{69FAE6EA-C39E-4E0F-9288-F0D1095E40EB}" srcOrd="6" destOrd="0" presId="urn:microsoft.com/office/officeart/2018/2/layout/IconLabelList"/>
    <dgm:cxn modelId="{6B609DEF-9589-483A-AA74-53CDB0073357}" type="presParOf" srcId="{69FAE6EA-C39E-4E0F-9288-F0D1095E40EB}" destId="{3C84EB7A-E590-487F-AB9F-F5FC6FE6BA27}" srcOrd="0" destOrd="0" presId="urn:microsoft.com/office/officeart/2018/2/layout/IconLabelList"/>
    <dgm:cxn modelId="{27F661BB-4A39-4D25-B6C4-D42AF2492A63}" type="presParOf" srcId="{69FAE6EA-C39E-4E0F-9288-F0D1095E40EB}" destId="{667E59A1-512D-4CEE-B01D-A2B32CCC434D}" srcOrd="1" destOrd="0" presId="urn:microsoft.com/office/officeart/2018/2/layout/IconLabelList"/>
    <dgm:cxn modelId="{C2D21ABB-C363-4971-866D-E33C4F7B2D06}" type="presParOf" srcId="{69FAE6EA-C39E-4E0F-9288-F0D1095E40EB}" destId="{FE1A3C4D-0EF8-4869-8C81-BCA7B3CFA0BD}" srcOrd="2" destOrd="0" presId="urn:microsoft.com/office/officeart/2018/2/layout/IconLabelList"/>
    <dgm:cxn modelId="{EA169A4B-B3CC-4F86-8B17-923A27D1D618}" type="presParOf" srcId="{95B7BA2F-ADB2-49B6-9DAF-AD9ADF58771B}" destId="{403D7ED6-C4F8-4041-B07E-2F538F03F4CC}" srcOrd="7" destOrd="0" presId="urn:microsoft.com/office/officeart/2018/2/layout/IconLabelList"/>
    <dgm:cxn modelId="{CA9A2625-29E6-4891-B637-7874281FFEAD}" type="presParOf" srcId="{95B7BA2F-ADB2-49B6-9DAF-AD9ADF58771B}" destId="{3666CEAD-FF74-44A7-94BB-CFB8CF893BAF}" srcOrd="8" destOrd="0" presId="urn:microsoft.com/office/officeart/2018/2/layout/IconLabelList"/>
    <dgm:cxn modelId="{58A72C1B-7C76-4C94-8540-DC8303C93F10}" type="presParOf" srcId="{3666CEAD-FF74-44A7-94BB-CFB8CF893BAF}" destId="{33A29CD0-7BA9-4920-8B40-170E2330C331}" srcOrd="0" destOrd="0" presId="urn:microsoft.com/office/officeart/2018/2/layout/IconLabelList"/>
    <dgm:cxn modelId="{9FE4C28B-E8EF-4B87-BD84-954484760649}" type="presParOf" srcId="{3666CEAD-FF74-44A7-94BB-CFB8CF893BAF}" destId="{DC974749-E608-426E-9E9B-E55E7FBA16F8}" srcOrd="1" destOrd="0" presId="urn:microsoft.com/office/officeart/2018/2/layout/IconLabelList"/>
    <dgm:cxn modelId="{5F017B59-BCBB-45DD-AD77-99875F45DE88}" type="presParOf" srcId="{3666CEAD-FF74-44A7-94BB-CFB8CF893BAF}" destId="{A93C7D77-7294-4947-A674-4651D3F26E8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Don’t overuse parameters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9E73F21A-09F3-49BC-ACDA-3EDF3D218F09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Use well-chosen defaults</a:t>
          </a:r>
        </a:p>
      </dgm:t>
    </dgm:pt>
    <dgm:pt modelId="{40E81900-8981-422D-839C-87D30E3B18E6}" type="parTrans" cxnId="{1B26B012-071C-46CF-9109-850383E8A65A}">
      <dgm:prSet/>
      <dgm:spPr/>
      <dgm:t>
        <a:bodyPr/>
        <a:lstStyle/>
        <a:p>
          <a:endParaRPr lang="nl-NL"/>
        </a:p>
      </dgm:t>
    </dgm:pt>
    <dgm:pt modelId="{8B1AAF62-4255-4146-8A66-D0C9C6972077}" type="sibTrans" cxnId="{1B26B012-071C-46CF-9109-850383E8A65A}">
      <dgm:prSet/>
      <dgm:spPr/>
      <dgm:t>
        <a:bodyPr/>
        <a:lstStyle/>
        <a:p>
          <a:endParaRPr lang="nl-NL"/>
        </a:p>
      </dgm:t>
    </dgm:pt>
    <dgm:pt modelId="{BE038358-747C-4732-883D-381A27DC7B2C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Utilize variables for re-use</a:t>
          </a:r>
        </a:p>
      </dgm:t>
    </dgm:pt>
    <dgm:pt modelId="{5148860F-2657-49D3-AAA4-2F1DDA98228E}" type="parTrans" cxnId="{C40E37F5-B882-4595-8BE8-9F7BBE5FA580}">
      <dgm:prSet/>
      <dgm:spPr/>
      <dgm:t>
        <a:bodyPr/>
        <a:lstStyle/>
        <a:p>
          <a:endParaRPr lang="nl-NL"/>
        </a:p>
      </dgm:t>
    </dgm:pt>
    <dgm:pt modelId="{A812D753-5FE9-4CCE-8243-1D889D3CB26A}" type="sibTrans" cxnId="{C40E37F5-B882-4595-8BE8-9F7BBE5FA580}">
      <dgm:prSet/>
      <dgm:spPr/>
      <dgm:t>
        <a:bodyPr/>
        <a:lstStyle/>
        <a:p>
          <a:endParaRPr lang="nl-NL"/>
        </a:p>
      </dgm:t>
    </dgm:pt>
    <dgm:pt modelId="{2CC1B320-A3CC-4935-BBF0-BECFEA2F747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Apply tags from templates</a:t>
          </a:r>
        </a:p>
      </dgm:t>
    </dgm:pt>
    <dgm:pt modelId="{9DCA4697-A037-4D5D-97E8-EB8EF9A40A23}" type="parTrans" cxnId="{0F865C39-446A-4902-8B5A-609D7714B122}">
      <dgm:prSet/>
      <dgm:spPr/>
      <dgm:t>
        <a:bodyPr/>
        <a:lstStyle/>
        <a:p>
          <a:endParaRPr lang="nl-NL"/>
        </a:p>
      </dgm:t>
    </dgm:pt>
    <dgm:pt modelId="{AFE98A49-7A6F-4532-B8D1-843CAA9971AE}" type="sibTrans" cxnId="{0F865C39-446A-4902-8B5A-609D7714B122}">
      <dgm:prSet/>
      <dgm:spPr/>
      <dgm:t>
        <a:bodyPr/>
        <a:lstStyle/>
        <a:p>
          <a:endParaRPr lang="nl-NL"/>
        </a:p>
      </dgm:t>
    </dgm:pt>
    <dgm:pt modelId="{D6BA683A-4936-4520-BD91-FA76198B2398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Dynamically retrieve secrets and settings</a:t>
          </a:r>
        </a:p>
      </dgm:t>
    </dgm:pt>
    <dgm:pt modelId="{E223F7CB-7BDB-4A74-B611-D82E3DFB479F}" type="parTrans" cxnId="{6DF0DB02-D2AD-412E-A493-36B149CA42F1}">
      <dgm:prSet/>
      <dgm:spPr/>
      <dgm:t>
        <a:bodyPr/>
        <a:lstStyle/>
        <a:p>
          <a:endParaRPr lang="nl-NL"/>
        </a:p>
      </dgm:t>
    </dgm:pt>
    <dgm:pt modelId="{7E90BE74-EDD2-4CB2-9B31-034FF00D9855}" type="sibTrans" cxnId="{6DF0DB02-D2AD-412E-A493-36B149CA42F1}">
      <dgm:prSet/>
      <dgm:spPr/>
      <dgm:t>
        <a:bodyPr/>
        <a:lstStyle/>
        <a:p>
          <a:endParaRPr lang="nl-NL"/>
        </a:p>
      </dgm:t>
    </dgm:pt>
    <dgm:pt modelId="{F172131B-EA8B-457D-883F-D358FF9CF3D5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Use modular templates</a:t>
          </a:r>
        </a:p>
      </dgm:t>
    </dgm:pt>
    <dgm:pt modelId="{DB5BF229-D235-4E93-9A47-EC23C9678E5A}" type="parTrans" cxnId="{A18DEB7A-13BC-4D42-BD45-0FFDCDC4060B}">
      <dgm:prSet/>
      <dgm:spPr/>
      <dgm:t>
        <a:bodyPr/>
        <a:lstStyle/>
        <a:p>
          <a:endParaRPr lang="nl-NL"/>
        </a:p>
      </dgm:t>
    </dgm:pt>
    <dgm:pt modelId="{9B2CD73C-DF6B-4C35-8E9E-2C4CD392F235}" type="sibTrans" cxnId="{A18DEB7A-13BC-4D42-BD45-0FFDCDC4060B}">
      <dgm:prSet/>
      <dgm:spPr/>
      <dgm:t>
        <a:bodyPr/>
        <a:lstStyle/>
        <a:p>
          <a:endParaRPr lang="nl-NL"/>
        </a:p>
      </dgm:t>
    </dgm:pt>
    <dgm:pt modelId="{4D7E7C9D-54D4-430C-A1A4-8FC1C768E61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Simplify through user-defined functions</a:t>
          </a:r>
        </a:p>
      </dgm:t>
    </dgm:pt>
    <dgm:pt modelId="{41B72C57-47F9-451E-B998-50CC3E7787ED}" type="parTrans" cxnId="{59D075A4-10B7-4EDB-8F47-989315A569A6}">
      <dgm:prSet/>
      <dgm:spPr/>
      <dgm:t>
        <a:bodyPr/>
        <a:lstStyle/>
        <a:p>
          <a:endParaRPr lang="nl-NL"/>
        </a:p>
      </dgm:t>
    </dgm:pt>
    <dgm:pt modelId="{B24A5B32-54B5-494E-845A-EEA9F921E416}" type="sibTrans" cxnId="{59D075A4-10B7-4EDB-8F47-989315A569A6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iUx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7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6EB20086-7809-4A0F-8169-2DCE9779CC2E}" type="pres">
      <dgm:prSet presAssocID="{9E73F21A-09F3-49BC-ACDA-3EDF3D218F09}" presName="compNode" presStyleCnt="0"/>
      <dgm:spPr/>
    </dgm:pt>
    <dgm:pt modelId="{59EB3776-8B1A-450C-9EB9-4D39F36A2C6B}" type="pres">
      <dgm:prSet presAssocID="{9E73F21A-09F3-49BC-ACDA-3EDF3D218F09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storm"/>
        </a:ext>
      </dgm:extLst>
    </dgm:pt>
    <dgm:pt modelId="{D354AA90-ECCF-41F0-8E85-2774491762C6}" type="pres">
      <dgm:prSet presAssocID="{9E73F21A-09F3-49BC-ACDA-3EDF3D218F09}" presName="spaceRect" presStyleCnt="0"/>
      <dgm:spPr/>
    </dgm:pt>
    <dgm:pt modelId="{26AE8C4D-A595-448B-81EC-0C759AC2D67A}" type="pres">
      <dgm:prSet presAssocID="{9E73F21A-09F3-49BC-ACDA-3EDF3D218F09}" presName="textRect" presStyleLbl="revTx" presStyleIdx="1" presStyleCnt="7">
        <dgm:presLayoutVars>
          <dgm:chMax val="1"/>
          <dgm:chPref val="1"/>
        </dgm:presLayoutVars>
      </dgm:prSet>
      <dgm:spPr/>
    </dgm:pt>
    <dgm:pt modelId="{8271A83E-1C75-4DA9-B2B7-C2246FBD4007}" type="pres">
      <dgm:prSet presAssocID="{8B1AAF62-4255-4146-8A66-D0C9C6972077}" presName="sibTrans" presStyleCnt="0"/>
      <dgm:spPr/>
    </dgm:pt>
    <dgm:pt modelId="{16ED58B0-F430-4A45-A8F7-3126A9FE758C}" type="pres">
      <dgm:prSet presAssocID="{BE038358-747C-4732-883D-381A27DC7B2C}" presName="compNode" presStyleCnt="0"/>
      <dgm:spPr/>
    </dgm:pt>
    <dgm:pt modelId="{B2DBCF34-5CF6-4376-B703-BB11E279F390}" type="pres">
      <dgm:prSet presAssocID="{BE038358-747C-4732-883D-381A27DC7B2C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inuous Improvement"/>
        </a:ext>
      </dgm:extLst>
    </dgm:pt>
    <dgm:pt modelId="{D5260BCC-A75F-49F9-88ED-8A27ADF458FC}" type="pres">
      <dgm:prSet presAssocID="{BE038358-747C-4732-883D-381A27DC7B2C}" presName="spaceRect" presStyleCnt="0"/>
      <dgm:spPr/>
    </dgm:pt>
    <dgm:pt modelId="{6416F854-4C43-420E-8FB2-F168F6F306C1}" type="pres">
      <dgm:prSet presAssocID="{BE038358-747C-4732-883D-381A27DC7B2C}" presName="textRect" presStyleLbl="revTx" presStyleIdx="2" presStyleCnt="7">
        <dgm:presLayoutVars>
          <dgm:chMax val="1"/>
          <dgm:chPref val="1"/>
        </dgm:presLayoutVars>
      </dgm:prSet>
      <dgm:spPr/>
    </dgm:pt>
    <dgm:pt modelId="{D38A619D-D38F-47DE-A56E-D295C41646A4}" type="pres">
      <dgm:prSet presAssocID="{A812D753-5FE9-4CCE-8243-1D889D3CB26A}" presName="sibTrans" presStyleCnt="0"/>
      <dgm:spPr/>
    </dgm:pt>
    <dgm:pt modelId="{940B0489-38B2-49DD-A622-E1E0A8BB4F6E}" type="pres">
      <dgm:prSet presAssocID="{2CC1B320-A3CC-4935-BBF0-BECFEA2F747E}" presName="compNode" presStyleCnt="0"/>
      <dgm:spPr/>
    </dgm:pt>
    <dgm:pt modelId="{C459E292-66C1-45F8-9916-4524F81FD7D4}" type="pres">
      <dgm:prSet presAssocID="{2CC1B320-A3CC-4935-BBF0-BECFEA2F747E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g"/>
        </a:ext>
      </dgm:extLst>
    </dgm:pt>
    <dgm:pt modelId="{BE3C44E9-8D93-4380-9CA4-0DB48158D32D}" type="pres">
      <dgm:prSet presAssocID="{2CC1B320-A3CC-4935-BBF0-BECFEA2F747E}" presName="spaceRect" presStyleCnt="0"/>
      <dgm:spPr/>
    </dgm:pt>
    <dgm:pt modelId="{E76A970F-75A6-4314-87CE-D01BCBE05860}" type="pres">
      <dgm:prSet presAssocID="{2CC1B320-A3CC-4935-BBF0-BECFEA2F747E}" presName="textRect" presStyleLbl="revTx" presStyleIdx="3" presStyleCnt="7">
        <dgm:presLayoutVars>
          <dgm:chMax val="1"/>
          <dgm:chPref val="1"/>
        </dgm:presLayoutVars>
      </dgm:prSet>
      <dgm:spPr/>
    </dgm:pt>
    <dgm:pt modelId="{AFCD3041-D0AC-46FD-BB3B-08718852747C}" type="pres">
      <dgm:prSet presAssocID="{AFE98A49-7A6F-4532-B8D1-843CAA9971AE}" presName="sibTrans" presStyleCnt="0"/>
      <dgm:spPr/>
    </dgm:pt>
    <dgm:pt modelId="{5A0E17F9-3DF0-4FB4-B300-6F686A1FB65A}" type="pres">
      <dgm:prSet presAssocID="{D6BA683A-4936-4520-BD91-FA76198B2398}" presName="compNode" presStyleCnt="0"/>
      <dgm:spPr/>
    </dgm:pt>
    <dgm:pt modelId="{C185C52E-340E-4209-A76C-EFDC82E8C650}" type="pres">
      <dgm:prSet presAssocID="{D6BA683A-4936-4520-BD91-FA76198B2398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EA4B8F93-5349-4A06-BAE3-4485CAF64BE2}" type="pres">
      <dgm:prSet presAssocID="{D6BA683A-4936-4520-BD91-FA76198B2398}" presName="spaceRect" presStyleCnt="0"/>
      <dgm:spPr/>
    </dgm:pt>
    <dgm:pt modelId="{073E162A-03E1-47A6-A62F-F2877B561C65}" type="pres">
      <dgm:prSet presAssocID="{D6BA683A-4936-4520-BD91-FA76198B2398}" presName="textRect" presStyleLbl="revTx" presStyleIdx="4" presStyleCnt="7">
        <dgm:presLayoutVars>
          <dgm:chMax val="1"/>
          <dgm:chPref val="1"/>
        </dgm:presLayoutVars>
      </dgm:prSet>
      <dgm:spPr/>
    </dgm:pt>
    <dgm:pt modelId="{EA76D680-E3B6-4ED6-8064-52B85649D54E}" type="pres">
      <dgm:prSet presAssocID="{7E90BE74-EDD2-4CB2-9B31-034FF00D9855}" presName="sibTrans" presStyleCnt="0"/>
      <dgm:spPr/>
    </dgm:pt>
    <dgm:pt modelId="{AA998757-84B3-40DB-AC63-444614785FE0}" type="pres">
      <dgm:prSet presAssocID="{F172131B-EA8B-457D-883F-D358FF9CF3D5}" presName="compNode" presStyleCnt="0"/>
      <dgm:spPr/>
    </dgm:pt>
    <dgm:pt modelId="{F88F9BDA-8A3F-4D8D-AA5F-1BAEB7E3E6A8}" type="pres">
      <dgm:prSet presAssocID="{F172131B-EA8B-457D-883F-D358FF9CF3D5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3A06C45C-7780-4934-9C53-B6B249BDD162}" type="pres">
      <dgm:prSet presAssocID="{F172131B-EA8B-457D-883F-D358FF9CF3D5}" presName="spaceRect" presStyleCnt="0"/>
      <dgm:spPr/>
    </dgm:pt>
    <dgm:pt modelId="{3931C017-B44E-459A-8B22-692DC576C148}" type="pres">
      <dgm:prSet presAssocID="{F172131B-EA8B-457D-883F-D358FF9CF3D5}" presName="textRect" presStyleLbl="revTx" presStyleIdx="5" presStyleCnt="7">
        <dgm:presLayoutVars>
          <dgm:chMax val="1"/>
          <dgm:chPref val="1"/>
        </dgm:presLayoutVars>
      </dgm:prSet>
      <dgm:spPr/>
    </dgm:pt>
    <dgm:pt modelId="{B8CAE672-7EC8-4EF3-889F-DDE4D56DA30B}" type="pres">
      <dgm:prSet presAssocID="{9B2CD73C-DF6B-4C35-8E9E-2C4CD392F235}" presName="sibTrans" presStyleCnt="0"/>
      <dgm:spPr/>
    </dgm:pt>
    <dgm:pt modelId="{77787ED8-2196-4D9A-B48C-4C2D7ECB781E}" type="pres">
      <dgm:prSet presAssocID="{4D7E7C9D-54D4-430C-A1A4-8FC1C768E61B}" presName="compNode" presStyleCnt="0"/>
      <dgm:spPr/>
    </dgm:pt>
    <dgm:pt modelId="{9B064EC3-E6D2-49FD-9F19-A484A64FDA9E}" type="pres">
      <dgm:prSet presAssocID="{4D7E7C9D-54D4-430C-A1A4-8FC1C768E61B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"/>
        </a:ext>
      </dgm:extLst>
    </dgm:pt>
    <dgm:pt modelId="{A146497D-932D-4952-B8D9-0AA9AB6B6CCF}" type="pres">
      <dgm:prSet presAssocID="{4D7E7C9D-54D4-430C-A1A4-8FC1C768E61B}" presName="spaceRect" presStyleCnt="0"/>
      <dgm:spPr/>
    </dgm:pt>
    <dgm:pt modelId="{E824BCAF-315B-4A47-9C6A-089C97C5C5A3}" type="pres">
      <dgm:prSet presAssocID="{4D7E7C9D-54D4-430C-A1A4-8FC1C768E61B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6DF0DB02-D2AD-412E-A493-36B149CA42F1}" srcId="{A05EB848-6351-40CE-81BB-84A3203F8A77}" destId="{D6BA683A-4936-4520-BD91-FA76198B2398}" srcOrd="4" destOrd="0" parTransId="{E223F7CB-7BDB-4A74-B611-D82E3DFB479F}" sibTransId="{7E90BE74-EDD2-4CB2-9B31-034FF00D9855}"/>
    <dgm:cxn modelId="{1B26B012-071C-46CF-9109-850383E8A65A}" srcId="{A05EB848-6351-40CE-81BB-84A3203F8A77}" destId="{9E73F21A-09F3-49BC-ACDA-3EDF3D218F09}" srcOrd="1" destOrd="0" parTransId="{40E81900-8981-422D-839C-87D30E3B18E6}" sibTransId="{8B1AAF62-4255-4146-8A66-D0C9C6972077}"/>
    <dgm:cxn modelId="{7BD93223-72D8-43A8-ACAE-3BCBDBF83DD1}" type="presOf" srcId="{9E73F21A-09F3-49BC-ACDA-3EDF3D218F09}" destId="{26AE8C4D-A595-448B-81EC-0C759AC2D67A}" srcOrd="0" destOrd="0" presId="urn:microsoft.com/office/officeart/2018/2/layout/IconLabelList"/>
    <dgm:cxn modelId="{0F865C39-446A-4902-8B5A-609D7714B122}" srcId="{A05EB848-6351-40CE-81BB-84A3203F8A77}" destId="{2CC1B320-A3CC-4935-BBF0-BECFEA2F747E}" srcOrd="3" destOrd="0" parTransId="{9DCA4697-A037-4D5D-97E8-EB8EF9A40A23}" sibTransId="{AFE98A49-7A6F-4532-B8D1-843CAA9971AE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A18DEB7A-13BC-4D42-BD45-0FFDCDC4060B}" srcId="{A05EB848-6351-40CE-81BB-84A3203F8A77}" destId="{F172131B-EA8B-457D-883F-D358FF9CF3D5}" srcOrd="5" destOrd="0" parTransId="{DB5BF229-D235-4E93-9A47-EC23C9678E5A}" sibTransId="{9B2CD73C-DF6B-4C35-8E9E-2C4CD392F235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59D075A4-10B7-4EDB-8F47-989315A569A6}" srcId="{A05EB848-6351-40CE-81BB-84A3203F8A77}" destId="{4D7E7C9D-54D4-430C-A1A4-8FC1C768E61B}" srcOrd="6" destOrd="0" parTransId="{41B72C57-47F9-451E-B998-50CC3E7787ED}" sibTransId="{B24A5B32-54B5-494E-845A-EEA9F921E416}"/>
    <dgm:cxn modelId="{75CFDFBC-BE80-42DD-BC5B-2510C4B8D1FF}" type="presOf" srcId="{D6BA683A-4936-4520-BD91-FA76198B2398}" destId="{073E162A-03E1-47A6-A62F-F2877B561C65}" srcOrd="0" destOrd="0" presId="urn:microsoft.com/office/officeart/2018/2/layout/IconLabelList"/>
    <dgm:cxn modelId="{126F89C8-387D-45EB-B4EE-58BBC9031C6C}" type="presOf" srcId="{4D7E7C9D-54D4-430C-A1A4-8FC1C768E61B}" destId="{E824BCAF-315B-4A47-9C6A-089C97C5C5A3}" srcOrd="0" destOrd="0" presId="urn:microsoft.com/office/officeart/2018/2/layout/IconLabelList"/>
    <dgm:cxn modelId="{818C8ADB-9E7D-4884-BD94-A4C73AC588C0}" type="presOf" srcId="{F172131B-EA8B-457D-883F-D358FF9CF3D5}" destId="{3931C017-B44E-459A-8B22-692DC576C148}" srcOrd="0" destOrd="0" presId="urn:microsoft.com/office/officeart/2018/2/layout/IconLabelList"/>
    <dgm:cxn modelId="{153B66E4-B4AD-40DD-8C11-FC7C4B2CCFAB}" type="presOf" srcId="{2CC1B320-A3CC-4935-BBF0-BECFEA2F747E}" destId="{E76A970F-75A6-4314-87CE-D01BCBE05860}" srcOrd="0" destOrd="0" presId="urn:microsoft.com/office/officeart/2018/2/layout/IconLabelList"/>
    <dgm:cxn modelId="{5E4824E9-8CAA-4F2F-B258-5B115101B584}" type="presOf" srcId="{BE038358-747C-4732-883D-381A27DC7B2C}" destId="{6416F854-4C43-420E-8FB2-F168F6F306C1}" srcOrd="0" destOrd="0" presId="urn:microsoft.com/office/officeart/2018/2/layout/IconLabelList"/>
    <dgm:cxn modelId="{C40E37F5-B882-4595-8BE8-9F7BBE5FA580}" srcId="{A05EB848-6351-40CE-81BB-84A3203F8A77}" destId="{BE038358-747C-4732-883D-381A27DC7B2C}" srcOrd="2" destOrd="0" parTransId="{5148860F-2657-49D3-AAA4-2F1DDA98228E}" sibTransId="{A812D753-5FE9-4CCE-8243-1D889D3CB26A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A7E27B0C-D7C0-4CC9-A111-F2420841DCB9}" type="presParOf" srcId="{95B7BA2F-ADB2-49B6-9DAF-AD9ADF58771B}" destId="{6EB20086-7809-4A0F-8169-2DCE9779CC2E}" srcOrd="2" destOrd="0" presId="urn:microsoft.com/office/officeart/2018/2/layout/IconLabelList"/>
    <dgm:cxn modelId="{CF824E05-1C59-432F-8C73-BC082C58A87B}" type="presParOf" srcId="{6EB20086-7809-4A0F-8169-2DCE9779CC2E}" destId="{59EB3776-8B1A-450C-9EB9-4D39F36A2C6B}" srcOrd="0" destOrd="0" presId="urn:microsoft.com/office/officeart/2018/2/layout/IconLabelList"/>
    <dgm:cxn modelId="{05F08DFC-8FAB-49D9-886F-A43405ACDC64}" type="presParOf" srcId="{6EB20086-7809-4A0F-8169-2DCE9779CC2E}" destId="{D354AA90-ECCF-41F0-8E85-2774491762C6}" srcOrd="1" destOrd="0" presId="urn:microsoft.com/office/officeart/2018/2/layout/IconLabelList"/>
    <dgm:cxn modelId="{21714B76-78E1-40C3-9DC0-98E967EE415D}" type="presParOf" srcId="{6EB20086-7809-4A0F-8169-2DCE9779CC2E}" destId="{26AE8C4D-A595-448B-81EC-0C759AC2D67A}" srcOrd="2" destOrd="0" presId="urn:microsoft.com/office/officeart/2018/2/layout/IconLabelList"/>
    <dgm:cxn modelId="{9D966D93-CBAD-4C23-B376-CB25DBA7E666}" type="presParOf" srcId="{95B7BA2F-ADB2-49B6-9DAF-AD9ADF58771B}" destId="{8271A83E-1C75-4DA9-B2B7-C2246FBD4007}" srcOrd="3" destOrd="0" presId="urn:microsoft.com/office/officeart/2018/2/layout/IconLabelList"/>
    <dgm:cxn modelId="{53967841-8B15-492B-AE71-6B528588CB73}" type="presParOf" srcId="{95B7BA2F-ADB2-49B6-9DAF-AD9ADF58771B}" destId="{16ED58B0-F430-4A45-A8F7-3126A9FE758C}" srcOrd="4" destOrd="0" presId="urn:microsoft.com/office/officeart/2018/2/layout/IconLabelList"/>
    <dgm:cxn modelId="{2731FCB4-71E4-4A39-9434-B0FAD333530C}" type="presParOf" srcId="{16ED58B0-F430-4A45-A8F7-3126A9FE758C}" destId="{B2DBCF34-5CF6-4376-B703-BB11E279F390}" srcOrd="0" destOrd="0" presId="urn:microsoft.com/office/officeart/2018/2/layout/IconLabelList"/>
    <dgm:cxn modelId="{9DA65040-E51F-468D-A67B-FD13E78A1FEE}" type="presParOf" srcId="{16ED58B0-F430-4A45-A8F7-3126A9FE758C}" destId="{D5260BCC-A75F-49F9-88ED-8A27ADF458FC}" srcOrd="1" destOrd="0" presId="urn:microsoft.com/office/officeart/2018/2/layout/IconLabelList"/>
    <dgm:cxn modelId="{2D64F718-FF5F-4635-94E1-3D77A3E9AEE1}" type="presParOf" srcId="{16ED58B0-F430-4A45-A8F7-3126A9FE758C}" destId="{6416F854-4C43-420E-8FB2-F168F6F306C1}" srcOrd="2" destOrd="0" presId="urn:microsoft.com/office/officeart/2018/2/layout/IconLabelList"/>
    <dgm:cxn modelId="{2B4E4DDF-0E30-4294-99B5-ADC545D868D6}" type="presParOf" srcId="{95B7BA2F-ADB2-49B6-9DAF-AD9ADF58771B}" destId="{D38A619D-D38F-47DE-A56E-D295C41646A4}" srcOrd="5" destOrd="0" presId="urn:microsoft.com/office/officeart/2018/2/layout/IconLabelList"/>
    <dgm:cxn modelId="{9F0D9773-B4FD-4E91-B491-DA6CA572E39A}" type="presParOf" srcId="{95B7BA2F-ADB2-49B6-9DAF-AD9ADF58771B}" destId="{940B0489-38B2-49DD-A622-E1E0A8BB4F6E}" srcOrd="6" destOrd="0" presId="urn:microsoft.com/office/officeart/2018/2/layout/IconLabelList"/>
    <dgm:cxn modelId="{F9CF7428-791B-4016-8024-714ADA4F3906}" type="presParOf" srcId="{940B0489-38B2-49DD-A622-E1E0A8BB4F6E}" destId="{C459E292-66C1-45F8-9916-4524F81FD7D4}" srcOrd="0" destOrd="0" presId="urn:microsoft.com/office/officeart/2018/2/layout/IconLabelList"/>
    <dgm:cxn modelId="{8148EC74-820C-4B5A-A1B7-A9E00FB75561}" type="presParOf" srcId="{940B0489-38B2-49DD-A622-E1E0A8BB4F6E}" destId="{BE3C44E9-8D93-4380-9CA4-0DB48158D32D}" srcOrd="1" destOrd="0" presId="urn:microsoft.com/office/officeart/2018/2/layout/IconLabelList"/>
    <dgm:cxn modelId="{A6AFB9ED-06A1-4061-8D77-D212FE575771}" type="presParOf" srcId="{940B0489-38B2-49DD-A622-E1E0A8BB4F6E}" destId="{E76A970F-75A6-4314-87CE-D01BCBE05860}" srcOrd="2" destOrd="0" presId="urn:microsoft.com/office/officeart/2018/2/layout/IconLabelList"/>
    <dgm:cxn modelId="{7CB99EAD-F5FB-4A80-A95E-7769BAC8B7B1}" type="presParOf" srcId="{95B7BA2F-ADB2-49B6-9DAF-AD9ADF58771B}" destId="{AFCD3041-D0AC-46FD-BB3B-08718852747C}" srcOrd="7" destOrd="0" presId="urn:microsoft.com/office/officeart/2018/2/layout/IconLabelList"/>
    <dgm:cxn modelId="{C1FC845F-9E16-42A1-8A79-4607AA39BDF4}" type="presParOf" srcId="{95B7BA2F-ADB2-49B6-9DAF-AD9ADF58771B}" destId="{5A0E17F9-3DF0-4FB4-B300-6F686A1FB65A}" srcOrd="8" destOrd="0" presId="urn:microsoft.com/office/officeart/2018/2/layout/IconLabelList"/>
    <dgm:cxn modelId="{331FB0C9-D21D-442A-A1BE-E81F4C37BB7A}" type="presParOf" srcId="{5A0E17F9-3DF0-4FB4-B300-6F686A1FB65A}" destId="{C185C52E-340E-4209-A76C-EFDC82E8C650}" srcOrd="0" destOrd="0" presId="urn:microsoft.com/office/officeart/2018/2/layout/IconLabelList"/>
    <dgm:cxn modelId="{351780CE-9A3D-4F47-8ACB-4E5ED2F49DDB}" type="presParOf" srcId="{5A0E17F9-3DF0-4FB4-B300-6F686A1FB65A}" destId="{EA4B8F93-5349-4A06-BAE3-4485CAF64BE2}" srcOrd="1" destOrd="0" presId="urn:microsoft.com/office/officeart/2018/2/layout/IconLabelList"/>
    <dgm:cxn modelId="{4E478867-2454-43B1-B5E5-BB779AA0502E}" type="presParOf" srcId="{5A0E17F9-3DF0-4FB4-B300-6F686A1FB65A}" destId="{073E162A-03E1-47A6-A62F-F2877B561C65}" srcOrd="2" destOrd="0" presId="urn:microsoft.com/office/officeart/2018/2/layout/IconLabelList"/>
    <dgm:cxn modelId="{792677EE-401E-47A3-9DD2-9496A0FE694D}" type="presParOf" srcId="{95B7BA2F-ADB2-49B6-9DAF-AD9ADF58771B}" destId="{EA76D680-E3B6-4ED6-8064-52B85649D54E}" srcOrd="9" destOrd="0" presId="urn:microsoft.com/office/officeart/2018/2/layout/IconLabelList"/>
    <dgm:cxn modelId="{C4AECC2F-AC9E-4E0B-A627-234F10DC765A}" type="presParOf" srcId="{95B7BA2F-ADB2-49B6-9DAF-AD9ADF58771B}" destId="{AA998757-84B3-40DB-AC63-444614785FE0}" srcOrd="10" destOrd="0" presId="urn:microsoft.com/office/officeart/2018/2/layout/IconLabelList"/>
    <dgm:cxn modelId="{02B95824-D2E6-41E7-AE16-70CD97471F8C}" type="presParOf" srcId="{AA998757-84B3-40DB-AC63-444614785FE0}" destId="{F88F9BDA-8A3F-4D8D-AA5F-1BAEB7E3E6A8}" srcOrd="0" destOrd="0" presId="urn:microsoft.com/office/officeart/2018/2/layout/IconLabelList"/>
    <dgm:cxn modelId="{A640F204-B7A9-46C3-B50C-2D9B30087088}" type="presParOf" srcId="{AA998757-84B3-40DB-AC63-444614785FE0}" destId="{3A06C45C-7780-4934-9C53-B6B249BDD162}" srcOrd="1" destOrd="0" presId="urn:microsoft.com/office/officeart/2018/2/layout/IconLabelList"/>
    <dgm:cxn modelId="{64F173BA-8757-488E-BD56-6BEBF56E691F}" type="presParOf" srcId="{AA998757-84B3-40DB-AC63-444614785FE0}" destId="{3931C017-B44E-459A-8B22-692DC576C148}" srcOrd="2" destOrd="0" presId="urn:microsoft.com/office/officeart/2018/2/layout/IconLabelList"/>
    <dgm:cxn modelId="{D8C55EFE-290F-498F-8642-C55BB6569092}" type="presParOf" srcId="{95B7BA2F-ADB2-49B6-9DAF-AD9ADF58771B}" destId="{B8CAE672-7EC8-4EF3-889F-DDE4D56DA30B}" srcOrd="11" destOrd="0" presId="urn:microsoft.com/office/officeart/2018/2/layout/IconLabelList"/>
    <dgm:cxn modelId="{C19282D4-E0B7-431F-8CFA-C0882FC49DFA}" type="presParOf" srcId="{95B7BA2F-ADB2-49B6-9DAF-AD9ADF58771B}" destId="{77787ED8-2196-4D9A-B48C-4C2D7ECB781E}" srcOrd="12" destOrd="0" presId="urn:microsoft.com/office/officeart/2018/2/layout/IconLabelList"/>
    <dgm:cxn modelId="{41EDB6B1-F7BA-44D1-8980-2F6603766B45}" type="presParOf" srcId="{77787ED8-2196-4D9A-B48C-4C2D7ECB781E}" destId="{9B064EC3-E6D2-49FD-9F19-A484A64FDA9E}" srcOrd="0" destOrd="0" presId="urn:microsoft.com/office/officeart/2018/2/layout/IconLabelList"/>
    <dgm:cxn modelId="{AB46D85F-98AB-4CAB-8055-BC6D1591519B}" type="presParOf" srcId="{77787ED8-2196-4D9A-B48C-4C2D7ECB781E}" destId="{A146497D-932D-4952-B8D9-0AA9AB6B6CCF}" srcOrd="1" destOrd="0" presId="urn:microsoft.com/office/officeart/2018/2/layout/IconLabelList"/>
    <dgm:cxn modelId="{AF7FC6A4-4FD1-4858-9327-67D8E44AB19B}" type="presParOf" srcId="{77787ED8-2196-4D9A-B48C-4C2D7ECB781E}" destId="{E824BCAF-315B-4A47-9C6A-089C97C5C5A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Portal</a:t>
          </a:r>
          <a:endParaRPr lang="en-US" sz="2000" dirty="0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29EBFC39-4322-4F2B-B934-BE7CEBC1F26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PowerShell</a:t>
          </a:r>
        </a:p>
      </dgm:t>
    </dgm:pt>
    <dgm:pt modelId="{FD9AAC80-F333-46BE-914F-FBD7390BF554}" type="parTrans" cxnId="{F89D78FE-405B-44D7-B6A5-164D13B11102}">
      <dgm:prSet/>
      <dgm:spPr/>
      <dgm:t>
        <a:bodyPr/>
        <a:lstStyle/>
        <a:p>
          <a:endParaRPr lang="nl-NL"/>
        </a:p>
      </dgm:t>
    </dgm:pt>
    <dgm:pt modelId="{08BC78BE-1BAC-4717-8CC1-DAD192C2A781}" type="sibTrans" cxnId="{F89D78FE-405B-44D7-B6A5-164D13B11102}">
      <dgm:prSet/>
      <dgm:spPr/>
      <dgm:t>
        <a:bodyPr/>
        <a:lstStyle/>
        <a:p>
          <a:endParaRPr lang="nl-NL"/>
        </a:p>
      </dgm:t>
    </dgm:pt>
    <dgm:pt modelId="{EC9654EC-6A27-4296-8DCF-8D50F75B8D93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Azure DevOps</a:t>
          </a:r>
        </a:p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GitHub</a:t>
          </a:r>
          <a:endParaRPr lang="en-NL" sz="2000" dirty="0">
            <a:solidFill>
              <a:schemeClr val="bg1"/>
            </a:solidFill>
          </a:endParaRPr>
        </a:p>
      </dgm:t>
    </dgm:pt>
    <dgm:pt modelId="{1F6432F9-2618-45ED-B518-0E2D2C6424DE}" type="parTrans" cxnId="{E69404F4-A2F5-490D-9A1C-0B1CA07D7DA9}">
      <dgm:prSet/>
      <dgm:spPr/>
      <dgm:t>
        <a:bodyPr/>
        <a:lstStyle/>
        <a:p>
          <a:endParaRPr lang="nl-NL"/>
        </a:p>
      </dgm:t>
    </dgm:pt>
    <dgm:pt modelId="{94D5F805-DF1E-4F72-9CCB-6A1BF211C371}" type="sibTrans" cxnId="{E69404F4-A2F5-490D-9A1C-0B1CA07D7DA9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DAFB6317-DF73-49EF-B72E-1A15F78A0808}" type="pres">
      <dgm:prSet presAssocID="{29EBFC39-4322-4F2B-B934-BE7CEBC1F26A}" presName="compNode" presStyleCnt="0"/>
      <dgm:spPr/>
    </dgm:pt>
    <dgm:pt modelId="{209B712B-96D4-4931-8C2C-93A77E3E5699}" type="pres">
      <dgm:prSet presAssocID="{29EBFC39-4322-4F2B-B934-BE7CEBC1F26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133BA487-C1BE-42D5-BC06-65A86EEB787F}" type="pres">
      <dgm:prSet presAssocID="{29EBFC39-4322-4F2B-B934-BE7CEBC1F26A}" presName="spaceRect" presStyleCnt="0"/>
      <dgm:spPr/>
    </dgm:pt>
    <dgm:pt modelId="{409CE580-45D3-4A19-BD86-EDBFA3E100D7}" type="pres">
      <dgm:prSet presAssocID="{29EBFC39-4322-4F2B-B934-BE7CEBC1F26A}" presName="textRect" presStyleLbl="revTx" presStyleIdx="1" presStyleCnt="3">
        <dgm:presLayoutVars>
          <dgm:chMax val="1"/>
          <dgm:chPref val="1"/>
        </dgm:presLayoutVars>
      </dgm:prSet>
      <dgm:spPr/>
    </dgm:pt>
    <dgm:pt modelId="{B8DDB3B8-A22D-447D-BE1E-77CAB1D3D4BE}" type="pres">
      <dgm:prSet presAssocID="{08BC78BE-1BAC-4717-8CC1-DAD192C2A781}" presName="sibTrans" presStyleCnt="0"/>
      <dgm:spPr/>
    </dgm:pt>
    <dgm:pt modelId="{AE67F6E5-CB10-46FA-B24C-19DA9F410B05}" type="pres">
      <dgm:prSet presAssocID="{EC9654EC-6A27-4296-8DCF-8D50F75B8D93}" presName="compNode" presStyleCnt="0"/>
      <dgm:spPr/>
    </dgm:pt>
    <dgm:pt modelId="{F459D2D3-A91C-4478-A78A-6430E0FBB82C}" type="pres">
      <dgm:prSet presAssocID="{EC9654EC-6A27-4296-8DCF-8D50F75B8D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0C29FED2-89E4-49F9-AFBC-DD8DFF0466CF}" type="pres">
      <dgm:prSet presAssocID="{EC9654EC-6A27-4296-8DCF-8D50F75B8D93}" presName="spaceRect" presStyleCnt="0"/>
      <dgm:spPr/>
    </dgm:pt>
    <dgm:pt modelId="{EED6320E-C4CD-45FF-A5C5-6EA23B110826}" type="pres">
      <dgm:prSet presAssocID="{EC9654EC-6A27-4296-8DCF-8D50F75B8D9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F6B5E0D-F0B5-4653-87AB-02FBC695256A}" type="presOf" srcId="{29EBFC39-4322-4F2B-B934-BE7CEBC1F26A}" destId="{409CE580-45D3-4A19-BD86-EDBFA3E100D7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B00652A1-6C73-4187-BAB6-9286B3147C61}" type="presOf" srcId="{EC9654EC-6A27-4296-8DCF-8D50F75B8D93}" destId="{EED6320E-C4CD-45FF-A5C5-6EA23B110826}" srcOrd="0" destOrd="0" presId="urn:microsoft.com/office/officeart/2018/2/layout/IconLabelList"/>
    <dgm:cxn modelId="{E69404F4-A2F5-490D-9A1C-0B1CA07D7DA9}" srcId="{A05EB848-6351-40CE-81BB-84A3203F8A77}" destId="{EC9654EC-6A27-4296-8DCF-8D50F75B8D93}" srcOrd="2" destOrd="0" parTransId="{1F6432F9-2618-45ED-B518-0E2D2C6424DE}" sibTransId="{94D5F805-DF1E-4F72-9CCB-6A1BF211C371}"/>
    <dgm:cxn modelId="{F89D78FE-405B-44D7-B6A5-164D13B11102}" srcId="{A05EB848-6351-40CE-81BB-84A3203F8A77}" destId="{29EBFC39-4322-4F2B-B934-BE7CEBC1F26A}" srcOrd="1" destOrd="0" parTransId="{FD9AAC80-F333-46BE-914F-FBD7390BF554}" sibTransId="{08BC78BE-1BAC-4717-8CC1-DAD192C2A781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EEFB9E1F-3FB8-4525-81B1-E299D5C188BB}" type="presParOf" srcId="{95B7BA2F-ADB2-49B6-9DAF-AD9ADF58771B}" destId="{DAFB6317-DF73-49EF-B72E-1A15F78A0808}" srcOrd="2" destOrd="0" presId="urn:microsoft.com/office/officeart/2018/2/layout/IconLabelList"/>
    <dgm:cxn modelId="{0D712A79-D7F1-4D73-AB37-C6509DA2294A}" type="presParOf" srcId="{DAFB6317-DF73-49EF-B72E-1A15F78A0808}" destId="{209B712B-96D4-4931-8C2C-93A77E3E5699}" srcOrd="0" destOrd="0" presId="urn:microsoft.com/office/officeart/2018/2/layout/IconLabelList"/>
    <dgm:cxn modelId="{BE1B06CC-F7B5-4AC2-9634-A60415E9CB92}" type="presParOf" srcId="{DAFB6317-DF73-49EF-B72E-1A15F78A0808}" destId="{133BA487-C1BE-42D5-BC06-65A86EEB787F}" srcOrd="1" destOrd="0" presId="urn:microsoft.com/office/officeart/2018/2/layout/IconLabelList"/>
    <dgm:cxn modelId="{6DB0FBC0-61A9-4A61-8F88-F4E10733472B}" type="presParOf" srcId="{DAFB6317-DF73-49EF-B72E-1A15F78A0808}" destId="{409CE580-45D3-4A19-BD86-EDBFA3E100D7}" srcOrd="2" destOrd="0" presId="urn:microsoft.com/office/officeart/2018/2/layout/IconLabelList"/>
    <dgm:cxn modelId="{097B2374-2302-4AE0-8881-1F871FEDC3C0}" type="presParOf" srcId="{95B7BA2F-ADB2-49B6-9DAF-AD9ADF58771B}" destId="{B8DDB3B8-A22D-447D-BE1E-77CAB1D3D4BE}" srcOrd="3" destOrd="0" presId="urn:microsoft.com/office/officeart/2018/2/layout/IconLabelList"/>
    <dgm:cxn modelId="{AACA5C7A-7246-4C24-BA3D-7F3DA112C8DA}" type="presParOf" srcId="{95B7BA2F-ADB2-49B6-9DAF-AD9ADF58771B}" destId="{AE67F6E5-CB10-46FA-B24C-19DA9F410B05}" srcOrd="4" destOrd="0" presId="urn:microsoft.com/office/officeart/2018/2/layout/IconLabelList"/>
    <dgm:cxn modelId="{9E1C4DB1-FF94-4F7A-BBA7-BCFD715D2D35}" type="presParOf" srcId="{AE67F6E5-CB10-46FA-B24C-19DA9F410B05}" destId="{F459D2D3-A91C-4478-A78A-6430E0FBB82C}" srcOrd="0" destOrd="0" presId="urn:microsoft.com/office/officeart/2018/2/layout/IconLabelList"/>
    <dgm:cxn modelId="{BE2EF942-A796-4B41-AD19-7912FCD8196C}" type="presParOf" srcId="{AE67F6E5-CB10-46FA-B24C-19DA9F410B05}" destId="{0C29FED2-89E4-49F9-AFBC-DD8DFF0466CF}" srcOrd="1" destOrd="0" presId="urn:microsoft.com/office/officeart/2018/2/layout/IconLabelList"/>
    <dgm:cxn modelId="{24A021D2-D37A-4AC6-B2BC-5C4A0748748F}" type="presParOf" srcId="{AE67F6E5-CB10-46FA-B24C-19DA9F410B05}" destId="{EED6320E-C4CD-45FF-A5C5-6EA23B11082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Calculates desired state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7F7E0939-507C-49DC-B2B4-705E69A8D84C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Retrieves current state</a:t>
          </a:r>
        </a:p>
      </dgm:t>
    </dgm:pt>
    <dgm:pt modelId="{424C6FF1-5CB5-48A8-BFE0-D6F128ECF60A}" type="parTrans" cxnId="{BF566894-BC5E-4297-B8CE-0C0E8BD413F3}">
      <dgm:prSet/>
      <dgm:spPr/>
      <dgm:t>
        <a:bodyPr/>
        <a:lstStyle/>
        <a:p>
          <a:endParaRPr lang="nl-NL"/>
        </a:p>
      </dgm:t>
    </dgm:pt>
    <dgm:pt modelId="{2B76E354-79B6-4C6E-8DF8-D851B8498D58}" type="sibTrans" cxnId="{BF566894-BC5E-4297-B8CE-0C0E8BD413F3}">
      <dgm:prSet/>
      <dgm:spPr/>
      <dgm:t>
        <a:bodyPr/>
        <a:lstStyle/>
        <a:p>
          <a:endParaRPr lang="nl-NL"/>
        </a:p>
      </dgm:t>
    </dgm:pt>
    <dgm:pt modelId="{E5DD67E5-71FE-45D1-AFB3-86F857E23667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Noise suppression service</a:t>
          </a:r>
        </a:p>
      </dgm:t>
    </dgm:pt>
    <dgm:pt modelId="{4521D26A-FAEB-42A2-83B3-1A4078EE0048}" type="parTrans" cxnId="{C823F283-AF14-4864-B458-E53F447EA5F7}">
      <dgm:prSet/>
      <dgm:spPr/>
      <dgm:t>
        <a:bodyPr/>
        <a:lstStyle/>
        <a:p>
          <a:endParaRPr lang="nl-NL"/>
        </a:p>
      </dgm:t>
    </dgm:pt>
    <dgm:pt modelId="{EE148E19-CA2F-430F-BCD5-060E1FA37F74}" type="sibTrans" cxnId="{C823F283-AF14-4864-B458-E53F447EA5F7}">
      <dgm:prSet/>
      <dgm:spPr/>
      <dgm:t>
        <a:bodyPr/>
        <a:lstStyle/>
        <a:p>
          <a:endParaRPr lang="nl-NL"/>
        </a:p>
      </dgm:t>
    </dgm:pt>
    <dgm:pt modelId="{01EC0C7E-1FD8-459D-8820-22D43F6F54B7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Calculated diff</a:t>
          </a:r>
        </a:p>
      </dgm:t>
    </dgm:pt>
    <dgm:pt modelId="{11865E20-A8F8-4B21-A07A-622D78502A0C}" type="parTrans" cxnId="{6FCC47AA-677A-4F86-BE02-ECC5A50E3CA3}">
      <dgm:prSet/>
      <dgm:spPr/>
      <dgm:t>
        <a:bodyPr/>
        <a:lstStyle/>
        <a:p>
          <a:endParaRPr lang="nl-NL"/>
        </a:p>
      </dgm:t>
    </dgm:pt>
    <dgm:pt modelId="{E159279A-C556-4428-9ECD-36BA9A00E6B4}" type="sibTrans" cxnId="{6FCC47AA-677A-4F86-BE02-ECC5A50E3CA3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CA8E8E35-854D-43C2-80B9-DC8ACC06B0F9}" type="pres">
      <dgm:prSet presAssocID="{7F7E0939-507C-49DC-B2B4-705E69A8D84C}" presName="compNode" presStyleCnt="0"/>
      <dgm:spPr/>
    </dgm:pt>
    <dgm:pt modelId="{E952D91D-3F6E-4EBE-B27A-B13AFC53D327}" type="pres">
      <dgm:prSet presAssocID="{7F7E0939-507C-49DC-B2B4-705E69A8D84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orities"/>
        </a:ext>
      </dgm:extLst>
    </dgm:pt>
    <dgm:pt modelId="{96355244-4AF1-473C-83EA-304CD2242A22}" type="pres">
      <dgm:prSet presAssocID="{7F7E0939-507C-49DC-B2B4-705E69A8D84C}" presName="spaceRect" presStyleCnt="0"/>
      <dgm:spPr/>
    </dgm:pt>
    <dgm:pt modelId="{85F7BFA6-809B-4736-A5A3-E8697A2EC462}" type="pres">
      <dgm:prSet presAssocID="{7F7E0939-507C-49DC-B2B4-705E69A8D84C}" presName="textRect" presStyleLbl="revTx" presStyleIdx="1" presStyleCnt="4">
        <dgm:presLayoutVars>
          <dgm:chMax val="1"/>
          <dgm:chPref val="1"/>
        </dgm:presLayoutVars>
      </dgm:prSet>
      <dgm:spPr/>
    </dgm:pt>
    <dgm:pt modelId="{29E93F62-CA8A-4ADD-8A7C-3EBF26979F0F}" type="pres">
      <dgm:prSet presAssocID="{2B76E354-79B6-4C6E-8DF8-D851B8498D58}" presName="sibTrans" presStyleCnt="0"/>
      <dgm:spPr/>
    </dgm:pt>
    <dgm:pt modelId="{79936E1B-D82E-41F5-BB5C-C135DFEAF14A}" type="pres">
      <dgm:prSet presAssocID="{E5DD67E5-71FE-45D1-AFB3-86F857E23667}" presName="compNode" presStyleCnt="0"/>
      <dgm:spPr/>
    </dgm:pt>
    <dgm:pt modelId="{00B92D5A-F825-4FB1-A64F-379CDA2DD78A}" type="pres">
      <dgm:prSet presAssocID="{E5DD67E5-71FE-45D1-AFB3-86F857E2366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1"/>
        </a:ext>
      </dgm:extLst>
    </dgm:pt>
    <dgm:pt modelId="{1438B94E-F120-4076-A40B-B5EA672DBA0A}" type="pres">
      <dgm:prSet presAssocID="{E5DD67E5-71FE-45D1-AFB3-86F857E23667}" presName="spaceRect" presStyleCnt="0"/>
      <dgm:spPr/>
    </dgm:pt>
    <dgm:pt modelId="{15F09C02-494A-4AF9-89DA-32004ACDBBC9}" type="pres">
      <dgm:prSet presAssocID="{E5DD67E5-71FE-45D1-AFB3-86F857E23667}" presName="textRect" presStyleLbl="revTx" presStyleIdx="2" presStyleCnt="4">
        <dgm:presLayoutVars>
          <dgm:chMax val="1"/>
          <dgm:chPref val="1"/>
        </dgm:presLayoutVars>
      </dgm:prSet>
      <dgm:spPr/>
    </dgm:pt>
    <dgm:pt modelId="{9BA6B45A-95EA-40EE-BDFE-8979DC8EAE17}" type="pres">
      <dgm:prSet presAssocID="{EE148E19-CA2F-430F-BCD5-060E1FA37F74}" presName="sibTrans" presStyleCnt="0"/>
      <dgm:spPr/>
    </dgm:pt>
    <dgm:pt modelId="{1A4D1052-268E-4746-AA46-E8F0F843D336}" type="pres">
      <dgm:prSet presAssocID="{01EC0C7E-1FD8-459D-8820-22D43F6F54B7}" presName="compNode" presStyleCnt="0"/>
      <dgm:spPr/>
    </dgm:pt>
    <dgm:pt modelId="{2986258C-0351-4D21-B86E-D3D7EFFD10DA}" type="pres">
      <dgm:prSet presAssocID="{01EC0C7E-1FD8-459D-8820-22D43F6F54B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0A20876F-60BF-456E-BA20-43709F49471D}" type="pres">
      <dgm:prSet presAssocID="{01EC0C7E-1FD8-459D-8820-22D43F6F54B7}" presName="spaceRect" presStyleCnt="0"/>
      <dgm:spPr/>
    </dgm:pt>
    <dgm:pt modelId="{662B002D-B565-41AB-B319-95E47F6B37D2}" type="pres">
      <dgm:prSet presAssocID="{01EC0C7E-1FD8-459D-8820-22D43F6F54B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0DC5208-2070-4B30-B741-B65228B97008}" type="presOf" srcId="{E5DD67E5-71FE-45D1-AFB3-86F857E23667}" destId="{15F09C02-494A-4AF9-89DA-32004ACDBBC9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FEC67B7D-1A9C-4E1B-BC55-1DB041FB2118}" type="presOf" srcId="{01EC0C7E-1FD8-459D-8820-22D43F6F54B7}" destId="{662B002D-B565-41AB-B319-95E47F6B37D2}" srcOrd="0" destOrd="0" presId="urn:microsoft.com/office/officeart/2018/2/layout/IconLabelList"/>
    <dgm:cxn modelId="{C823F283-AF14-4864-B458-E53F447EA5F7}" srcId="{A05EB848-6351-40CE-81BB-84A3203F8A77}" destId="{E5DD67E5-71FE-45D1-AFB3-86F857E23667}" srcOrd="2" destOrd="0" parTransId="{4521D26A-FAEB-42A2-83B3-1A4078EE0048}" sibTransId="{EE148E19-CA2F-430F-BCD5-060E1FA37F74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BF566894-BC5E-4297-B8CE-0C0E8BD413F3}" srcId="{A05EB848-6351-40CE-81BB-84A3203F8A77}" destId="{7F7E0939-507C-49DC-B2B4-705E69A8D84C}" srcOrd="1" destOrd="0" parTransId="{424C6FF1-5CB5-48A8-BFE0-D6F128ECF60A}" sibTransId="{2B76E354-79B6-4C6E-8DF8-D851B8498D58}"/>
    <dgm:cxn modelId="{6FCC47AA-677A-4F86-BE02-ECC5A50E3CA3}" srcId="{A05EB848-6351-40CE-81BB-84A3203F8A77}" destId="{01EC0C7E-1FD8-459D-8820-22D43F6F54B7}" srcOrd="3" destOrd="0" parTransId="{11865E20-A8F8-4B21-A07A-622D78502A0C}" sibTransId="{E159279A-C556-4428-9ECD-36BA9A00E6B4}"/>
    <dgm:cxn modelId="{B9333BD2-728F-4E6A-931A-9C64BFB068F5}" type="presOf" srcId="{7F7E0939-507C-49DC-B2B4-705E69A8D84C}" destId="{85F7BFA6-809B-4736-A5A3-E8697A2EC462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9C0AEF33-7FA6-4284-98DD-75B730661CFE}" type="presParOf" srcId="{95B7BA2F-ADB2-49B6-9DAF-AD9ADF58771B}" destId="{CA8E8E35-854D-43C2-80B9-DC8ACC06B0F9}" srcOrd="2" destOrd="0" presId="urn:microsoft.com/office/officeart/2018/2/layout/IconLabelList"/>
    <dgm:cxn modelId="{77A61826-045B-4C31-8885-F4B9E0F33A18}" type="presParOf" srcId="{CA8E8E35-854D-43C2-80B9-DC8ACC06B0F9}" destId="{E952D91D-3F6E-4EBE-B27A-B13AFC53D327}" srcOrd="0" destOrd="0" presId="urn:microsoft.com/office/officeart/2018/2/layout/IconLabelList"/>
    <dgm:cxn modelId="{1F7C6578-A882-4D17-BE4B-6DD0449E7FC1}" type="presParOf" srcId="{CA8E8E35-854D-43C2-80B9-DC8ACC06B0F9}" destId="{96355244-4AF1-473C-83EA-304CD2242A22}" srcOrd="1" destOrd="0" presId="urn:microsoft.com/office/officeart/2018/2/layout/IconLabelList"/>
    <dgm:cxn modelId="{857BD218-FF6B-4765-922F-91FBD8D14876}" type="presParOf" srcId="{CA8E8E35-854D-43C2-80B9-DC8ACC06B0F9}" destId="{85F7BFA6-809B-4736-A5A3-E8697A2EC462}" srcOrd="2" destOrd="0" presId="urn:microsoft.com/office/officeart/2018/2/layout/IconLabelList"/>
    <dgm:cxn modelId="{2DAEF17F-8FAE-4925-910C-0F44F728F2E7}" type="presParOf" srcId="{95B7BA2F-ADB2-49B6-9DAF-AD9ADF58771B}" destId="{29E93F62-CA8A-4ADD-8A7C-3EBF26979F0F}" srcOrd="3" destOrd="0" presId="urn:microsoft.com/office/officeart/2018/2/layout/IconLabelList"/>
    <dgm:cxn modelId="{3E1D4B40-F8CC-4B75-9756-C44264CBDC89}" type="presParOf" srcId="{95B7BA2F-ADB2-49B6-9DAF-AD9ADF58771B}" destId="{79936E1B-D82E-41F5-BB5C-C135DFEAF14A}" srcOrd="4" destOrd="0" presId="urn:microsoft.com/office/officeart/2018/2/layout/IconLabelList"/>
    <dgm:cxn modelId="{5847A285-A3BB-467A-99C0-8612F10224ED}" type="presParOf" srcId="{79936E1B-D82E-41F5-BB5C-C135DFEAF14A}" destId="{00B92D5A-F825-4FB1-A64F-379CDA2DD78A}" srcOrd="0" destOrd="0" presId="urn:microsoft.com/office/officeart/2018/2/layout/IconLabelList"/>
    <dgm:cxn modelId="{5023690E-1D3E-4833-9D21-ABA4EC5EB7E3}" type="presParOf" srcId="{79936E1B-D82E-41F5-BB5C-C135DFEAF14A}" destId="{1438B94E-F120-4076-A40B-B5EA672DBA0A}" srcOrd="1" destOrd="0" presId="urn:microsoft.com/office/officeart/2018/2/layout/IconLabelList"/>
    <dgm:cxn modelId="{FBDFDBA8-F58A-4759-BCE0-3C7BE020F5F9}" type="presParOf" srcId="{79936E1B-D82E-41F5-BB5C-C135DFEAF14A}" destId="{15F09C02-494A-4AF9-89DA-32004ACDBBC9}" srcOrd="2" destOrd="0" presId="urn:microsoft.com/office/officeart/2018/2/layout/IconLabelList"/>
    <dgm:cxn modelId="{3D298B82-35FD-4616-9B9D-200DFFD1667F}" type="presParOf" srcId="{95B7BA2F-ADB2-49B6-9DAF-AD9ADF58771B}" destId="{9BA6B45A-95EA-40EE-BDFE-8979DC8EAE17}" srcOrd="5" destOrd="0" presId="urn:microsoft.com/office/officeart/2018/2/layout/IconLabelList"/>
    <dgm:cxn modelId="{F4124F46-B540-4219-B27A-838D4E2A8745}" type="presParOf" srcId="{95B7BA2F-ADB2-49B6-9DAF-AD9ADF58771B}" destId="{1A4D1052-268E-4746-AA46-E8F0F843D336}" srcOrd="6" destOrd="0" presId="urn:microsoft.com/office/officeart/2018/2/layout/IconLabelList"/>
    <dgm:cxn modelId="{48F53F35-A0BE-44B3-A6D6-4C06075E1A57}" type="presParOf" srcId="{1A4D1052-268E-4746-AA46-E8F0F843D336}" destId="{2986258C-0351-4D21-B86E-D3D7EFFD10DA}" srcOrd="0" destOrd="0" presId="urn:microsoft.com/office/officeart/2018/2/layout/IconLabelList"/>
    <dgm:cxn modelId="{5B9E926E-83A7-4A6D-913C-E77CEAD45675}" type="presParOf" srcId="{1A4D1052-268E-4746-AA46-E8F0F843D336}" destId="{0A20876F-60BF-456E-BA20-43709F49471D}" srcOrd="1" destOrd="0" presId="urn:microsoft.com/office/officeart/2018/2/layout/IconLabelList"/>
    <dgm:cxn modelId="{6029915B-1802-468A-96F7-23BE3BDF672D}" type="presParOf" srcId="{1A4D1052-268E-4746-AA46-E8F0F843D336}" destId="{662B002D-B565-41AB-B319-95E47F6B37D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Static Analysis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C31AD687-465B-48DF-A0B7-5518FCA0282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Guidelines &amp; best practices</a:t>
          </a:r>
        </a:p>
      </dgm:t>
    </dgm:pt>
    <dgm:pt modelId="{FB0223B5-72A0-432B-B3DE-EFCA1A4D01A3}" type="parTrans" cxnId="{7FF1229F-0FB2-48CA-A71C-6428A2F1ACCB}">
      <dgm:prSet/>
      <dgm:spPr/>
      <dgm:t>
        <a:bodyPr/>
        <a:lstStyle/>
        <a:p>
          <a:endParaRPr lang="nl-NL"/>
        </a:p>
      </dgm:t>
    </dgm:pt>
    <dgm:pt modelId="{6151D59A-787F-4D6C-A5C7-BF5D09FD1E42}" type="sibTrans" cxnId="{7FF1229F-0FB2-48CA-A71C-6428A2F1ACCB}">
      <dgm:prSet/>
      <dgm:spPr/>
      <dgm:t>
        <a:bodyPr/>
        <a:lstStyle/>
        <a:p>
          <a:endParaRPr lang="nl-NL"/>
        </a:p>
      </dgm:t>
    </dgm:pt>
    <dgm:pt modelId="{6257D1DD-9E23-472B-8DEF-A42E16E7A7C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Pipeline tasks</a:t>
          </a:r>
        </a:p>
      </dgm:t>
    </dgm:pt>
    <dgm:pt modelId="{8C10D842-C3C7-4B00-A429-1E4360950691}" type="parTrans" cxnId="{DD256559-E00A-4FF0-A86C-64C73B0E669D}">
      <dgm:prSet/>
      <dgm:spPr/>
      <dgm:t>
        <a:bodyPr/>
        <a:lstStyle/>
        <a:p>
          <a:endParaRPr lang="nl-NL"/>
        </a:p>
      </dgm:t>
    </dgm:pt>
    <dgm:pt modelId="{46783BE5-662D-4B53-9ECB-AB0F836A054D}" type="sibTrans" cxnId="{DD256559-E00A-4FF0-A86C-64C73B0E669D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icShapes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A7F99D88-4CDB-4691-AAED-B958968F7190}" type="pres">
      <dgm:prSet presAssocID="{C31AD687-465B-48DF-A0B7-5518FCA02824}" presName="compNode" presStyleCnt="0"/>
      <dgm:spPr/>
    </dgm:pt>
    <dgm:pt modelId="{67E143EA-01A6-4681-8D93-70E96C5BDB4B}" type="pres">
      <dgm:prSet presAssocID="{C31AD687-465B-48DF-A0B7-5518FCA0282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ass"/>
        </a:ext>
      </dgm:extLst>
    </dgm:pt>
    <dgm:pt modelId="{A99373C7-8AC2-498D-949A-887DC8058A68}" type="pres">
      <dgm:prSet presAssocID="{C31AD687-465B-48DF-A0B7-5518FCA02824}" presName="spaceRect" presStyleCnt="0"/>
      <dgm:spPr/>
    </dgm:pt>
    <dgm:pt modelId="{D38A089F-1CC9-4612-B960-9FFB49835039}" type="pres">
      <dgm:prSet presAssocID="{C31AD687-465B-48DF-A0B7-5518FCA02824}" presName="textRect" presStyleLbl="revTx" presStyleIdx="1" presStyleCnt="3">
        <dgm:presLayoutVars>
          <dgm:chMax val="1"/>
          <dgm:chPref val="1"/>
        </dgm:presLayoutVars>
      </dgm:prSet>
      <dgm:spPr/>
    </dgm:pt>
    <dgm:pt modelId="{177199FE-EA52-4CF2-A49B-746C8CB043D0}" type="pres">
      <dgm:prSet presAssocID="{6151D59A-787F-4D6C-A5C7-BF5D09FD1E42}" presName="sibTrans" presStyleCnt="0"/>
      <dgm:spPr/>
    </dgm:pt>
    <dgm:pt modelId="{9BD1E101-4D8E-40E5-8258-3B24CF451CCD}" type="pres">
      <dgm:prSet presAssocID="{6257D1DD-9E23-472B-8DEF-A42E16E7A7C6}" presName="compNode" presStyleCnt="0"/>
      <dgm:spPr/>
    </dgm:pt>
    <dgm:pt modelId="{A6EB95A3-F1E3-4AF8-AEBB-5CE6C36FDA2F}" type="pres">
      <dgm:prSet presAssocID="{6257D1DD-9E23-472B-8DEF-A42E16E7A7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box Check"/>
        </a:ext>
      </dgm:extLst>
    </dgm:pt>
    <dgm:pt modelId="{5548CECD-C7DC-4D84-B34A-E4119AF60A88}" type="pres">
      <dgm:prSet presAssocID="{6257D1DD-9E23-472B-8DEF-A42E16E7A7C6}" presName="spaceRect" presStyleCnt="0"/>
      <dgm:spPr/>
    </dgm:pt>
    <dgm:pt modelId="{4A29B1CA-0F79-46E0-B072-069356667625}" type="pres">
      <dgm:prSet presAssocID="{6257D1DD-9E23-472B-8DEF-A42E16E7A7C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7722FC4F-59C7-4156-AD3B-124AE96B4785}" type="presOf" srcId="{C31AD687-465B-48DF-A0B7-5518FCA02824}" destId="{D38A089F-1CC9-4612-B960-9FFB49835039}" srcOrd="0" destOrd="0" presId="urn:microsoft.com/office/officeart/2018/2/layout/IconLabelList"/>
    <dgm:cxn modelId="{DD256559-E00A-4FF0-A86C-64C73B0E669D}" srcId="{A05EB848-6351-40CE-81BB-84A3203F8A77}" destId="{6257D1DD-9E23-472B-8DEF-A42E16E7A7C6}" srcOrd="2" destOrd="0" parTransId="{8C10D842-C3C7-4B00-A429-1E4360950691}" sibTransId="{46783BE5-662D-4B53-9ECB-AB0F836A054D}"/>
    <dgm:cxn modelId="{9748C189-D5A5-4BA9-A000-FAEA8C366333}" type="presOf" srcId="{6257D1DD-9E23-472B-8DEF-A42E16E7A7C6}" destId="{4A29B1CA-0F79-46E0-B072-069356667625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7FF1229F-0FB2-48CA-A71C-6428A2F1ACCB}" srcId="{A05EB848-6351-40CE-81BB-84A3203F8A77}" destId="{C31AD687-465B-48DF-A0B7-5518FCA02824}" srcOrd="1" destOrd="0" parTransId="{FB0223B5-72A0-432B-B3DE-EFCA1A4D01A3}" sibTransId="{6151D59A-787F-4D6C-A5C7-BF5D09FD1E42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C5266881-01FB-4683-B11C-B1FD8B081C85}" type="presParOf" srcId="{95B7BA2F-ADB2-49B6-9DAF-AD9ADF58771B}" destId="{A7F99D88-4CDB-4691-AAED-B958968F7190}" srcOrd="2" destOrd="0" presId="urn:microsoft.com/office/officeart/2018/2/layout/IconLabelList"/>
    <dgm:cxn modelId="{F4884D84-576B-44BE-9584-3C3928FE276B}" type="presParOf" srcId="{A7F99D88-4CDB-4691-AAED-B958968F7190}" destId="{67E143EA-01A6-4681-8D93-70E96C5BDB4B}" srcOrd="0" destOrd="0" presId="urn:microsoft.com/office/officeart/2018/2/layout/IconLabelList"/>
    <dgm:cxn modelId="{6A8AD65F-05CB-45EC-9BE3-D636A9E3F4EA}" type="presParOf" srcId="{A7F99D88-4CDB-4691-AAED-B958968F7190}" destId="{A99373C7-8AC2-498D-949A-887DC8058A68}" srcOrd="1" destOrd="0" presId="urn:microsoft.com/office/officeart/2018/2/layout/IconLabelList"/>
    <dgm:cxn modelId="{36077FE3-4B2C-4F0B-A460-613DEB6EA956}" type="presParOf" srcId="{A7F99D88-4CDB-4691-AAED-B958968F7190}" destId="{D38A089F-1CC9-4612-B960-9FFB49835039}" srcOrd="2" destOrd="0" presId="urn:microsoft.com/office/officeart/2018/2/layout/IconLabelList"/>
    <dgm:cxn modelId="{944141A0-8782-4957-9AF8-11D020146747}" type="presParOf" srcId="{95B7BA2F-ADB2-49B6-9DAF-AD9ADF58771B}" destId="{177199FE-EA52-4CF2-A49B-746C8CB043D0}" srcOrd="3" destOrd="0" presId="urn:microsoft.com/office/officeart/2018/2/layout/IconLabelList"/>
    <dgm:cxn modelId="{30044D02-DB02-463A-954D-6030D39CE38D}" type="presParOf" srcId="{95B7BA2F-ADB2-49B6-9DAF-AD9ADF58771B}" destId="{9BD1E101-4D8E-40E5-8258-3B24CF451CCD}" srcOrd="4" destOrd="0" presId="urn:microsoft.com/office/officeart/2018/2/layout/IconLabelList"/>
    <dgm:cxn modelId="{0AB52D3C-29E6-453E-A675-D0D1728DA8FA}" type="presParOf" srcId="{9BD1E101-4D8E-40E5-8258-3B24CF451CCD}" destId="{A6EB95A3-F1E3-4AF8-AEBB-5CE6C36FDA2F}" srcOrd="0" destOrd="0" presId="urn:microsoft.com/office/officeart/2018/2/layout/IconLabelList"/>
    <dgm:cxn modelId="{DCD6E3D2-6F34-4678-9432-E37146378C12}" type="presParOf" srcId="{9BD1E101-4D8E-40E5-8258-3B24CF451CCD}" destId="{5548CECD-C7DC-4D84-B34A-E4119AF60A88}" srcOrd="1" destOrd="0" presId="urn:microsoft.com/office/officeart/2018/2/layout/IconLabelList"/>
    <dgm:cxn modelId="{907E9E39-5C69-478D-96AC-D3196FFA6100}" type="presParOf" srcId="{9BD1E101-4D8E-40E5-8258-3B24CF451CCD}" destId="{4A29B1CA-0F79-46E0-B072-069356667625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Run arbitrary script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DFA0FC49-551D-4819-B6B1-3A72F7A182CD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Replace scripts in pipeline</a:t>
          </a:r>
        </a:p>
      </dgm:t>
    </dgm:pt>
    <dgm:pt modelId="{ACCB1FF3-916A-42E5-8E8B-2327D4D1E6A7}" type="parTrans" cxnId="{46F2DF15-669B-42B4-ABB2-D6671480D83B}">
      <dgm:prSet/>
      <dgm:spPr/>
      <dgm:t>
        <a:bodyPr/>
        <a:lstStyle/>
        <a:p>
          <a:endParaRPr lang="nl-NL"/>
        </a:p>
      </dgm:t>
    </dgm:pt>
    <dgm:pt modelId="{207FAD13-B8B8-4275-A9FD-75F9B883819F}" type="sibTrans" cxnId="{46F2DF15-669B-42B4-ABB2-D6671480D83B}">
      <dgm:prSet/>
      <dgm:spPr/>
      <dgm:t>
        <a:bodyPr/>
        <a:lstStyle/>
        <a:p>
          <a:endParaRPr lang="nl-NL"/>
        </a:p>
      </dgm:t>
    </dgm:pt>
    <dgm:pt modelId="{D9D19537-72F7-4678-9D7C-270FF677FCF8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Think idempotently</a:t>
          </a:r>
        </a:p>
      </dgm:t>
    </dgm:pt>
    <dgm:pt modelId="{574938B7-E346-4D1F-8EB5-1465845FFF07}" type="parTrans" cxnId="{E299C7C5-6929-4720-9F47-B80942256307}">
      <dgm:prSet/>
      <dgm:spPr/>
      <dgm:t>
        <a:bodyPr/>
        <a:lstStyle/>
        <a:p>
          <a:endParaRPr lang="nl-NL"/>
        </a:p>
      </dgm:t>
    </dgm:pt>
    <dgm:pt modelId="{CFFE7B29-035D-4D13-9F7F-C9224392BA74}" type="sibTrans" cxnId="{E299C7C5-6929-4720-9F47-B80942256307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agraphSquiggle3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A7391A88-0A51-46E6-8C5C-4F5B6A783EE9}" type="pres">
      <dgm:prSet presAssocID="{DFA0FC49-551D-4819-B6B1-3A72F7A182CD}" presName="compNode" presStyleCnt="0"/>
      <dgm:spPr/>
    </dgm:pt>
    <dgm:pt modelId="{F9FE73AD-EC63-417A-B904-8DB8FE0B3451}" type="pres">
      <dgm:prSet presAssocID="{DFA0FC49-551D-4819-B6B1-3A72F7A182C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979500E1-095C-469F-949C-D2BA78CD2BC2}" type="pres">
      <dgm:prSet presAssocID="{DFA0FC49-551D-4819-B6B1-3A72F7A182CD}" presName="spaceRect" presStyleCnt="0"/>
      <dgm:spPr/>
    </dgm:pt>
    <dgm:pt modelId="{40482E19-0313-41E7-95A6-DF4ABA4EEBA0}" type="pres">
      <dgm:prSet presAssocID="{DFA0FC49-551D-4819-B6B1-3A72F7A182CD}" presName="textRect" presStyleLbl="revTx" presStyleIdx="1" presStyleCnt="3">
        <dgm:presLayoutVars>
          <dgm:chMax val="1"/>
          <dgm:chPref val="1"/>
        </dgm:presLayoutVars>
      </dgm:prSet>
      <dgm:spPr/>
    </dgm:pt>
    <dgm:pt modelId="{C7623F8C-7D6F-4D4A-BEA6-682C6068F2EC}" type="pres">
      <dgm:prSet presAssocID="{207FAD13-B8B8-4275-A9FD-75F9B883819F}" presName="sibTrans" presStyleCnt="0"/>
      <dgm:spPr/>
    </dgm:pt>
    <dgm:pt modelId="{D8DBD3A5-A894-41BA-8200-9C6B726F8A95}" type="pres">
      <dgm:prSet presAssocID="{D9D19537-72F7-4678-9D7C-270FF677FCF8}" presName="compNode" presStyleCnt="0"/>
      <dgm:spPr/>
    </dgm:pt>
    <dgm:pt modelId="{DF6CC808-74A4-4DB7-93EE-1F7142485DC8}" type="pres">
      <dgm:prSet presAssocID="{D9D19537-72F7-4678-9D7C-270FF677FC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B6615814-6E15-4E1A-A834-10A848AE341C}" type="pres">
      <dgm:prSet presAssocID="{D9D19537-72F7-4678-9D7C-270FF677FCF8}" presName="spaceRect" presStyleCnt="0"/>
      <dgm:spPr/>
    </dgm:pt>
    <dgm:pt modelId="{FA71CDA1-9080-427D-9BB1-F3499FA5D965}" type="pres">
      <dgm:prSet presAssocID="{D9D19537-72F7-4678-9D7C-270FF677FCF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6F2DF15-669B-42B4-ABB2-D6671480D83B}" srcId="{A05EB848-6351-40CE-81BB-84A3203F8A77}" destId="{DFA0FC49-551D-4819-B6B1-3A72F7A182CD}" srcOrd="1" destOrd="0" parTransId="{ACCB1FF3-916A-42E5-8E8B-2327D4D1E6A7}" sibTransId="{207FAD13-B8B8-4275-A9FD-75F9B883819F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3BED5082-3C82-4DC5-BBF2-68F037BFBD1E}" type="presOf" srcId="{D9D19537-72F7-4678-9D7C-270FF677FCF8}" destId="{FA71CDA1-9080-427D-9BB1-F3499FA5D965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E299C7C5-6929-4720-9F47-B80942256307}" srcId="{A05EB848-6351-40CE-81BB-84A3203F8A77}" destId="{D9D19537-72F7-4678-9D7C-270FF677FCF8}" srcOrd="2" destOrd="0" parTransId="{574938B7-E346-4D1F-8EB5-1465845FFF07}" sibTransId="{CFFE7B29-035D-4D13-9F7F-C9224392BA74}"/>
    <dgm:cxn modelId="{AB6D61F0-5066-4D5D-9778-295988710928}" type="presOf" srcId="{DFA0FC49-551D-4819-B6B1-3A72F7A182CD}" destId="{40482E19-0313-41E7-95A6-DF4ABA4EEBA0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D0279A5A-5EA8-411F-B7B5-1DC79971683D}" type="presParOf" srcId="{95B7BA2F-ADB2-49B6-9DAF-AD9ADF58771B}" destId="{A7391A88-0A51-46E6-8C5C-4F5B6A783EE9}" srcOrd="2" destOrd="0" presId="urn:microsoft.com/office/officeart/2018/2/layout/IconLabelList"/>
    <dgm:cxn modelId="{8A920C70-815C-4756-8858-762F6FEF17E6}" type="presParOf" srcId="{A7391A88-0A51-46E6-8C5C-4F5B6A783EE9}" destId="{F9FE73AD-EC63-417A-B904-8DB8FE0B3451}" srcOrd="0" destOrd="0" presId="urn:microsoft.com/office/officeart/2018/2/layout/IconLabelList"/>
    <dgm:cxn modelId="{A30576BB-10E6-4F73-B1B4-661BA1CDFF86}" type="presParOf" srcId="{A7391A88-0A51-46E6-8C5C-4F5B6A783EE9}" destId="{979500E1-095C-469F-949C-D2BA78CD2BC2}" srcOrd="1" destOrd="0" presId="urn:microsoft.com/office/officeart/2018/2/layout/IconLabelList"/>
    <dgm:cxn modelId="{9D36A0F6-6576-4195-A7E7-F865977F0B95}" type="presParOf" srcId="{A7391A88-0A51-46E6-8C5C-4F5B6A783EE9}" destId="{40482E19-0313-41E7-95A6-DF4ABA4EEBA0}" srcOrd="2" destOrd="0" presId="urn:microsoft.com/office/officeart/2018/2/layout/IconLabelList"/>
    <dgm:cxn modelId="{DCFDCCDB-2755-4A7B-AC6C-75C36C1E8837}" type="presParOf" srcId="{95B7BA2F-ADB2-49B6-9DAF-AD9ADF58771B}" destId="{C7623F8C-7D6F-4D4A-BEA6-682C6068F2EC}" srcOrd="3" destOrd="0" presId="urn:microsoft.com/office/officeart/2018/2/layout/IconLabelList"/>
    <dgm:cxn modelId="{A05B935B-02A6-434A-BE07-084609F11ABE}" type="presParOf" srcId="{95B7BA2F-ADB2-49B6-9DAF-AD9ADF58771B}" destId="{D8DBD3A5-A894-41BA-8200-9C6B726F8A95}" srcOrd="4" destOrd="0" presId="urn:microsoft.com/office/officeart/2018/2/layout/IconLabelList"/>
    <dgm:cxn modelId="{7FD57338-F3FE-4C63-8A29-875BFB0D45CB}" type="presParOf" srcId="{D8DBD3A5-A894-41BA-8200-9C6B726F8A95}" destId="{DF6CC808-74A4-4DB7-93EE-1F7142485DC8}" srcOrd="0" destOrd="0" presId="urn:microsoft.com/office/officeart/2018/2/layout/IconLabelList"/>
    <dgm:cxn modelId="{EAFD49DF-7B49-4C7E-AEE5-EF79403CCF03}" type="presParOf" srcId="{D8DBD3A5-A894-41BA-8200-9C6B726F8A95}" destId="{B6615814-6E15-4E1A-A834-10A848AE341C}" srcOrd="1" destOrd="0" presId="urn:microsoft.com/office/officeart/2018/2/layout/IconLabelList"/>
    <dgm:cxn modelId="{8B01C82C-E954-44C3-B2DF-DF270A05736E}" type="presParOf" srcId="{D8DBD3A5-A894-41BA-8200-9C6B726F8A95}" destId="{FA71CDA1-9080-427D-9BB1-F3499FA5D965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Store and share templates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29EBFC39-4322-4F2B-B934-BE7CEBC1F26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Resource in Azure </a:t>
          </a:r>
        </a:p>
      </dgm:t>
    </dgm:pt>
    <dgm:pt modelId="{FD9AAC80-F333-46BE-914F-FBD7390BF554}" type="parTrans" cxnId="{F89D78FE-405B-44D7-B6A5-164D13B11102}">
      <dgm:prSet/>
      <dgm:spPr/>
      <dgm:t>
        <a:bodyPr/>
        <a:lstStyle/>
        <a:p>
          <a:endParaRPr lang="nl-NL"/>
        </a:p>
      </dgm:t>
    </dgm:pt>
    <dgm:pt modelId="{08BC78BE-1BAC-4717-8CC1-DAD192C2A781}" type="sibTrans" cxnId="{F89D78FE-405B-44D7-B6A5-164D13B11102}">
      <dgm:prSet/>
      <dgm:spPr/>
      <dgm:t>
        <a:bodyPr/>
        <a:lstStyle/>
        <a:p>
          <a:endParaRPr lang="nl-NL"/>
        </a:p>
      </dgm:t>
    </dgm:pt>
    <dgm:pt modelId="{EC9654EC-6A27-4296-8DCF-8D50F75B8D93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Versioned</a:t>
          </a:r>
          <a:endParaRPr lang="en-NL" sz="2000">
            <a:solidFill>
              <a:schemeClr val="bg1"/>
            </a:solidFill>
          </a:endParaRPr>
        </a:p>
      </dgm:t>
    </dgm:pt>
    <dgm:pt modelId="{1F6432F9-2618-45ED-B518-0E2D2C6424DE}" type="parTrans" cxnId="{E69404F4-A2F5-490D-9A1C-0B1CA07D7DA9}">
      <dgm:prSet/>
      <dgm:spPr/>
      <dgm:t>
        <a:bodyPr/>
        <a:lstStyle/>
        <a:p>
          <a:endParaRPr lang="nl-NL"/>
        </a:p>
      </dgm:t>
    </dgm:pt>
    <dgm:pt modelId="{94D5F805-DF1E-4F72-9CCB-6A1BF211C371}" type="sibTrans" cxnId="{E69404F4-A2F5-490D-9A1C-0B1CA07D7DA9}">
      <dgm:prSet/>
      <dgm:spPr/>
      <dgm:t>
        <a:bodyPr/>
        <a:lstStyle/>
        <a:p>
          <a:endParaRPr lang="nl-NL"/>
        </a:p>
      </dgm:t>
    </dgm:pt>
    <dgm:pt modelId="{EE8D199E-4C24-4469-A676-48EF699F396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No public endpoint needed</a:t>
          </a:r>
          <a:endParaRPr lang="en-NL" sz="2000">
            <a:solidFill>
              <a:schemeClr val="bg1"/>
            </a:solidFill>
          </a:endParaRPr>
        </a:p>
      </dgm:t>
    </dgm:pt>
    <dgm:pt modelId="{404CF385-1735-41D3-8566-51CAA5E2C0F1}" type="parTrans" cxnId="{D0CF404D-D9B8-4D79-ACE4-53E209A997F6}">
      <dgm:prSet/>
      <dgm:spPr/>
      <dgm:t>
        <a:bodyPr/>
        <a:lstStyle/>
        <a:p>
          <a:endParaRPr lang="nl-NL"/>
        </a:p>
      </dgm:t>
    </dgm:pt>
    <dgm:pt modelId="{F4E20845-70FB-4E0E-A8C6-3271BB061634}" type="sibTrans" cxnId="{D0CF404D-D9B8-4D79-ACE4-53E209A997F6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DAFB6317-DF73-49EF-B72E-1A15F78A0808}" type="pres">
      <dgm:prSet presAssocID="{29EBFC39-4322-4F2B-B934-BE7CEBC1F26A}" presName="compNode" presStyleCnt="0"/>
      <dgm:spPr/>
    </dgm:pt>
    <dgm:pt modelId="{209B712B-96D4-4931-8C2C-93A77E3E5699}" type="pres">
      <dgm:prSet presAssocID="{29EBFC39-4322-4F2B-B934-BE7CEBC1F26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133BA487-C1BE-42D5-BC06-65A86EEB787F}" type="pres">
      <dgm:prSet presAssocID="{29EBFC39-4322-4F2B-B934-BE7CEBC1F26A}" presName="spaceRect" presStyleCnt="0"/>
      <dgm:spPr/>
    </dgm:pt>
    <dgm:pt modelId="{409CE580-45D3-4A19-BD86-EDBFA3E100D7}" type="pres">
      <dgm:prSet presAssocID="{29EBFC39-4322-4F2B-B934-BE7CEBC1F26A}" presName="textRect" presStyleLbl="revTx" presStyleIdx="1" presStyleCnt="4">
        <dgm:presLayoutVars>
          <dgm:chMax val="1"/>
          <dgm:chPref val="1"/>
        </dgm:presLayoutVars>
      </dgm:prSet>
      <dgm:spPr/>
    </dgm:pt>
    <dgm:pt modelId="{B8DDB3B8-A22D-447D-BE1E-77CAB1D3D4BE}" type="pres">
      <dgm:prSet presAssocID="{08BC78BE-1BAC-4717-8CC1-DAD192C2A781}" presName="sibTrans" presStyleCnt="0"/>
      <dgm:spPr/>
    </dgm:pt>
    <dgm:pt modelId="{AE67F6E5-CB10-46FA-B24C-19DA9F410B05}" type="pres">
      <dgm:prSet presAssocID="{EC9654EC-6A27-4296-8DCF-8D50F75B8D93}" presName="compNode" presStyleCnt="0"/>
      <dgm:spPr/>
    </dgm:pt>
    <dgm:pt modelId="{F459D2D3-A91C-4478-A78A-6430E0FBB82C}" type="pres">
      <dgm:prSet presAssocID="{EC9654EC-6A27-4296-8DCF-8D50F75B8D9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5"/>
        </a:ext>
      </dgm:extLst>
    </dgm:pt>
    <dgm:pt modelId="{0C29FED2-89E4-49F9-AFBC-DD8DFF0466CF}" type="pres">
      <dgm:prSet presAssocID="{EC9654EC-6A27-4296-8DCF-8D50F75B8D93}" presName="spaceRect" presStyleCnt="0"/>
      <dgm:spPr/>
    </dgm:pt>
    <dgm:pt modelId="{EED6320E-C4CD-45FF-A5C5-6EA23B110826}" type="pres">
      <dgm:prSet presAssocID="{EC9654EC-6A27-4296-8DCF-8D50F75B8D93}" presName="textRect" presStyleLbl="revTx" presStyleIdx="2" presStyleCnt="4">
        <dgm:presLayoutVars>
          <dgm:chMax val="1"/>
          <dgm:chPref val="1"/>
        </dgm:presLayoutVars>
      </dgm:prSet>
      <dgm:spPr/>
    </dgm:pt>
    <dgm:pt modelId="{143D16AA-9407-40A9-B9F2-4525B81AAE49}" type="pres">
      <dgm:prSet presAssocID="{94D5F805-DF1E-4F72-9CCB-6A1BF211C371}" presName="sibTrans" presStyleCnt="0"/>
      <dgm:spPr/>
    </dgm:pt>
    <dgm:pt modelId="{FCEC88D2-E995-48C0-BDFE-6AB21998ED84}" type="pres">
      <dgm:prSet presAssocID="{EE8D199E-4C24-4469-A676-48EF699F3964}" presName="compNode" presStyleCnt="0"/>
      <dgm:spPr/>
    </dgm:pt>
    <dgm:pt modelId="{51C814E5-6AA4-4BEE-A35E-F8EFDAA3B797}" type="pres">
      <dgm:prSet presAssocID="{EE8D199E-4C24-4469-A676-48EF699F396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A17921D9-C421-4B4E-94FB-85781C1137B0}" type="pres">
      <dgm:prSet presAssocID="{EE8D199E-4C24-4469-A676-48EF699F3964}" presName="spaceRect" presStyleCnt="0"/>
      <dgm:spPr/>
    </dgm:pt>
    <dgm:pt modelId="{2A9DB021-3E1C-4BE9-A333-6F970D4372D0}" type="pres">
      <dgm:prSet presAssocID="{EE8D199E-4C24-4469-A676-48EF699F396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F6B5E0D-F0B5-4653-87AB-02FBC695256A}" type="presOf" srcId="{29EBFC39-4322-4F2B-B934-BE7CEBC1F26A}" destId="{409CE580-45D3-4A19-BD86-EDBFA3E100D7}" srcOrd="0" destOrd="0" presId="urn:microsoft.com/office/officeart/2018/2/layout/IconLabelList"/>
    <dgm:cxn modelId="{09DE8E35-C545-48E1-A22B-01F033E6A1CE}" type="presOf" srcId="{EE8D199E-4C24-4469-A676-48EF699F3964}" destId="{2A9DB021-3E1C-4BE9-A333-6F970D4372D0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D0CF404D-D9B8-4D79-ACE4-53E209A997F6}" srcId="{A05EB848-6351-40CE-81BB-84A3203F8A77}" destId="{EE8D199E-4C24-4469-A676-48EF699F3964}" srcOrd="3" destOrd="0" parTransId="{404CF385-1735-41D3-8566-51CAA5E2C0F1}" sibTransId="{F4E20845-70FB-4E0E-A8C6-3271BB061634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B00652A1-6C73-4187-BAB6-9286B3147C61}" type="presOf" srcId="{EC9654EC-6A27-4296-8DCF-8D50F75B8D93}" destId="{EED6320E-C4CD-45FF-A5C5-6EA23B110826}" srcOrd="0" destOrd="0" presId="urn:microsoft.com/office/officeart/2018/2/layout/IconLabelList"/>
    <dgm:cxn modelId="{E69404F4-A2F5-490D-9A1C-0B1CA07D7DA9}" srcId="{A05EB848-6351-40CE-81BB-84A3203F8A77}" destId="{EC9654EC-6A27-4296-8DCF-8D50F75B8D93}" srcOrd="2" destOrd="0" parTransId="{1F6432F9-2618-45ED-B518-0E2D2C6424DE}" sibTransId="{94D5F805-DF1E-4F72-9CCB-6A1BF211C371}"/>
    <dgm:cxn modelId="{F89D78FE-405B-44D7-B6A5-164D13B11102}" srcId="{A05EB848-6351-40CE-81BB-84A3203F8A77}" destId="{29EBFC39-4322-4F2B-B934-BE7CEBC1F26A}" srcOrd="1" destOrd="0" parTransId="{FD9AAC80-F333-46BE-914F-FBD7390BF554}" sibTransId="{08BC78BE-1BAC-4717-8CC1-DAD192C2A781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EEFB9E1F-3FB8-4525-81B1-E299D5C188BB}" type="presParOf" srcId="{95B7BA2F-ADB2-49B6-9DAF-AD9ADF58771B}" destId="{DAFB6317-DF73-49EF-B72E-1A15F78A0808}" srcOrd="2" destOrd="0" presId="urn:microsoft.com/office/officeart/2018/2/layout/IconLabelList"/>
    <dgm:cxn modelId="{0D712A79-D7F1-4D73-AB37-C6509DA2294A}" type="presParOf" srcId="{DAFB6317-DF73-49EF-B72E-1A15F78A0808}" destId="{209B712B-96D4-4931-8C2C-93A77E3E5699}" srcOrd="0" destOrd="0" presId="urn:microsoft.com/office/officeart/2018/2/layout/IconLabelList"/>
    <dgm:cxn modelId="{BE1B06CC-F7B5-4AC2-9634-A60415E9CB92}" type="presParOf" srcId="{DAFB6317-DF73-49EF-B72E-1A15F78A0808}" destId="{133BA487-C1BE-42D5-BC06-65A86EEB787F}" srcOrd="1" destOrd="0" presId="urn:microsoft.com/office/officeart/2018/2/layout/IconLabelList"/>
    <dgm:cxn modelId="{6DB0FBC0-61A9-4A61-8F88-F4E10733472B}" type="presParOf" srcId="{DAFB6317-DF73-49EF-B72E-1A15F78A0808}" destId="{409CE580-45D3-4A19-BD86-EDBFA3E100D7}" srcOrd="2" destOrd="0" presId="urn:microsoft.com/office/officeart/2018/2/layout/IconLabelList"/>
    <dgm:cxn modelId="{097B2374-2302-4AE0-8881-1F871FEDC3C0}" type="presParOf" srcId="{95B7BA2F-ADB2-49B6-9DAF-AD9ADF58771B}" destId="{B8DDB3B8-A22D-447D-BE1E-77CAB1D3D4BE}" srcOrd="3" destOrd="0" presId="urn:microsoft.com/office/officeart/2018/2/layout/IconLabelList"/>
    <dgm:cxn modelId="{AACA5C7A-7246-4C24-BA3D-7F3DA112C8DA}" type="presParOf" srcId="{95B7BA2F-ADB2-49B6-9DAF-AD9ADF58771B}" destId="{AE67F6E5-CB10-46FA-B24C-19DA9F410B05}" srcOrd="4" destOrd="0" presId="urn:microsoft.com/office/officeart/2018/2/layout/IconLabelList"/>
    <dgm:cxn modelId="{9E1C4DB1-FF94-4F7A-BBA7-BCFD715D2D35}" type="presParOf" srcId="{AE67F6E5-CB10-46FA-B24C-19DA9F410B05}" destId="{F459D2D3-A91C-4478-A78A-6430E0FBB82C}" srcOrd="0" destOrd="0" presId="urn:microsoft.com/office/officeart/2018/2/layout/IconLabelList"/>
    <dgm:cxn modelId="{BE2EF942-A796-4B41-AD19-7912FCD8196C}" type="presParOf" srcId="{AE67F6E5-CB10-46FA-B24C-19DA9F410B05}" destId="{0C29FED2-89E4-49F9-AFBC-DD8DFF0466CF}" srcOrd="1" destOrd="0" presId="urn:microsoft.com/office/officeart/2018/2/layout/IconLabelList"/>
    <dgm:cxn modelId="{24A021D2-D37A-4AC6-B2BC-5C4A0748748F}" type="presParOf" srcId="{AE67F6E5-CB10-46FA-B24C-19DA9F410B05}" destId="{EED6320E-C4CD-45FF-A5C5-6EA23B110826}" srcOrd="2" destOrd="0" presId="urn:microsoft.com/office/officeart/2018/2/layout/IconLabelList"/>
    <dgm:cxn modelId="{9F8D7E7C-D60F-442A-83E4-7712AD7A4676}" type="presParOf" srcId="{95B7BA2F-ADB2-49B6-9DAF-AD9ADF58771B}" destId="{143D16AA-9407-40A9-B9F2-4525B81AAE49}" srcOrd="5" destOrd="0" presId="urn:microsoft.com/office/officeart/2018/2/layout/IconLabelList"/>
    <dgm:cxn modelId="{C37B3B97-F2F7-4463-B291-0294AF8D661F}" type="presParOf" srcId="{95B7BA2F-ADB2-49B6-9DAF-AD9ADF58771B}" destId="{FCEC88D2-E995-48C0-BDFE-6AB21998ED84}" srcOrd="6" destOrd="0" presId="urn:microsoft.com/office/officeart/2018/2/layout/IconLabelList"/>
    <dgm:cxn modelId="{2B7663BA-F320-4FBF-B73F-DC296DADEFD3}" type="presParOf" srcId="{FCEC88D2-E995-48C0-BDFE-6AB21998ED84}" destId="{51C814E5-6AA4-4BEE-A35E-F8EFDAA3B797}" srcOrd="0" destOrd="0" presId="urn:microsoft.com/office/officeart/2018/2/layout/IconLabelList"/>
    <dgm:cxn modelId="{89DAF53C-AF33-4C71-A1FF-016937A0DA0B}" type="presParOf" srcId="{FCEC88D2-E995-48C0-BDFE-6AB21998ED84}" destId="{A17921D9-C421-4B4E-94FB-85781C1137B0}" srcOrd="1" destOrd="0" presId="urn:microsoft.com/office/officeart/2018/2/layout/IconLabelList"/>
    <dgm:cxn modelId="{89FF5563-E411-4703-A22B-4F75C9599923}" type="presParOf" srcId="{FCEC88D2-E995-48C0-BDFE-6AB21998ED84}" destId="{2A9DB021-3E1C-4BE9-A333-6F970D4372D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Implement resources as IaC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5588F2A9-C80F-46A9-AB0E-1FF8773E04C5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Follow best practices</a:t>
          </a:r>
        </a:p>
      </dgm:t>
    </dgm:pt>
    <dgm:pt modelId="{35FD560B-D8CD-4A28-9D0F-EDDA8C462030}" type="parTrans" cxnId="{FFB5853A-09FC-4C78-8E50-230924EE6BAA}">
      <dgm:prSet/>
      <dgm:spPr/>
      <dgm:t>
        <a:bodyPr/>
        <a:lstStyle/>
        <a:p>
          <a:endParaRPr lang="nl-NL"/>
        </a:p>
      </dgm:t>
    </dgm:pt>
    <dgm:pt modelId="{47B8B229-539B-4EA8-88D9-A596A526D44D}" type="sibTrans" cxnId="{FFB5853A-09FC-4C78-8E50-230924EE6BAA}">
      <dgm:prSet/>
      <dgm:spPr/>
      <dgm:t>
        <a:bodyPr/>
        <a:lstStyle/>
        <a:p>
          <a:endParaRPr lang="nl-NL"/>
        </a:p>
      </dgm:t>
    </dgm:pt>
    <dgm:pt modelId="{D0E592AE-4156-42C3-8502-D7532B8C98B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VS Code is your friend</a:t>
          </a:r>
        </a:p>
      </dgm:t>
    </dgm:pt>
    <dgm:pt modelId="{86345D53-527E-40C3-B8C0-6EF40BF44F3E}" type="parTrans" cxnId="{8AAAC0BB-ABD4-4EC7-9A3B-C8E9ED532C2A}">
      <dgm:prSet/>
      <dgm:spPr/>
      <dgm:t>
        <a:bodyPr/>
        <a:lstStyle/>
        <a:p>
          <a:endParaRPr lang="nl-NL"/>
        </a:p>
      </dgm:t>
    </dgm:pt>
    <dgm:pt modelId="{7FAD51A2-4408-4814-87C3-C3633EE2BECB}" type="sibTrans" cxnId="{8AAAC0BB-ABD4-4EC7-9A3B-C8E9ED532C2A}">
      <dgm:prSet/>
      <dgm:spPr/>
      <dgm:t>
        <a:bodyPr/>
        <a:lstStyle/>
        <a:p>
          <a:endParaRPr lang="nl-NL"/>
        </a:p>
      </dgm:t>
    </dgm:pt>
    <dgm:pt modelId="{536C5C97-F50A-4EE0-B235-7D0C9C9DB36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Keep improving quality</a:t>
          </a:r>
        </a:p>
      </dgm:t>
    </dgm:pt>
    <dgm:pt modelId="{BBA4B844-240F-466B-844E-1B9FD80C0D9A}" type="parTrans" cxnId="{BE7BCED5-A3C1-48F3-B0B5-28804B675A3B}">
      <dgm:prSet/>
      <dgm:spPr/>
      <dgm:t>
        <a:bodyPr/>
        <a:lstStyle/>
        <a:p>
          <a:endParaRPr lang="nl-NL"/>
        </a:p>
      </dgm:t>
    </dgm:pt>
    <dgm:pt modelId="{6F7FFEE1-2708-41E3-815E-296A85427E0A}" type="sibTrans" cxnId="{BE7BCED5-A3C1-48F3-B0B5-28804B675A3B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OfThings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F0FC6FC7-02ED-4BD7-967E-419A2F904CED}" type="pres">
      <dgm:prSet presAssocID="{5588F2A9-C80F-46A9-AB0E-1FF8773E04C5}" presName="compNode" presStyleCnt="0"/>
      <dgm:spPr/>
    </dgm:pt>
    <dgm:pt modelId="{A6FAA57E-AE5B-4144-B25E-F8C1D361FE52}" type="pres">
      <dgm:prSet presAssocID="{5588F2A9-C80F-46A9-AB0E-1FF8773E04C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755AD292-8675-4D78-A1D4-06311F1DDFC0}" type="pres">
      <dgm:prSet presAssocID="{5588F2A9-C80F-46A9-AB0E-1FF8773E04C5}" presName="spaceRect" presStyleCnt="0"/>
      <dgm:spPr/>
    </dgm:pt>
    <dgm:pt modelId="{33A4C2F4-DC48-4392-A335-731BA362603C}" type="pres">
      <dgm:prSet presAssocID="{5588F2A9-C80F-46A9-AB0E-1FF8773E04C5}" presName="textRect" presStyleLbl="revTx" presStyleIdx="1" presStyleCnt="4">
        <dgm:presLayoutVars>
          <dgm:chMax val="1"/>
          <dgm:chPref val="1"/>
        </dgm:presLayoutVars>
      </dgm:prSet>
      <dgm:spPr/>
    </dgm:pt>
    <dgm:pt modelId="{90D5AB38-12E6-4C67-BE26-EE0A2EE68E40}" type="pres">
      <dgm:prSet presAssocID="{47B8B229-539B-4EA8-88D9-A596A526D44D}" presName="sibTrans" presStyleCnt="0"/>
      <dgm:spPr/>
    </dgm:pt>
    <dgm:pt modelId="{BE0E72C8-F0B3-40F4-B53C-A2E15D12D5FF}" type="pres">
      <dgm:prSet presAssocID="{D0E592AE-4156-42C3-8502-D7532B8C98BE}" presName="compNode" presStyleCnt="0"/>
      <dgm:spPr/>
    </dgm:pt>
    <dgm:pt modelId="{CA0316A2-B2ED-4DD9-9E4D-2A8F4BC0E703}" type="pres">
      <dgm:prSet presAssocID="{D0E592AE-4156-42C3-8502-D7532B8C98B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7F1322B-BBEE-4BF1-A049-DE61EBE4E3E2}" type="pres">
      <dgm:prSet presAssocID="{D0E592AE-4156-42C3-8502-D7532B8C98BE}" presName="spaceRect" presStyleCnt="0"/>
      <dgm:spPr/>
    </dgm:pt>
    <dgm:pt modelId="{1ECA6AEA-C696-4D1C-960D-A3F5397594FB}" type="pres">
      <dgm:prSet presAssocID="{D0E592AE-4156-42C3-8502-D7532B8C98BE}" presName="textRect" presStyleLbl="revTx" presStyleIdx="2" presStyleCnt="4">
        <dgm:presLayoutVars>
          <dgm:chMax val="1"/>
          <dgm:chPref val="1"/>
        </dgm:presLayoutVars>
      </dgm:prSet>
      <dgm:spPr/>
    </dgm:pt>
    <dgm:pt modelId="{9A6BA1AB-9341-49F0-AD00-07E4C5D39EFB}" type="pres">
      <dgm:prSet presAssocID="{7FAD51A2-4408-4814-87C3-C3633EE2BECB}" presName="sibTrans" presStyleCnt="0"/>
      <dgm:spPr/>
    </dgm:pt>
    <dgm:pt modelId="{11F1237D-E49E-4A77-8BA1-D67490180D72}" type="pres">
      <dgm:prSet presAssocID="{536C5C97-F50A-4EE0-B235-7D0C9C9DB36E}" presName="compNode" presStyleCnt="0"/>
      <dgm:spPr/>
    </dgm:pt>
    <dgm:pt modelId="{7784451A-059A-4CB4-B7BD-CB5A88F58014}" type="pres">
      <dgm:prSet presAssocID="{536C5C97-F50A-4EE0-B235-7D0C9C9DB36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Badge"/>
        </a:ext>
      </dgm:extLst>
    </dgm:pt>
    <dgm:pt modelId="{D7BB20CC-DB91-4ACA-A765-51012641EBEE}" type="pres">
      <dgm:prSet presAssocID="{536C5C97-F50A-4EE0-B235-7D0C9C9DB36E}" presName="spaceRect" presStyleCnt="0"/>
      <dgm:spPr/>
    </dgm:pt>
    <dgm:pt modelId="{7B47C2DE-54E2-4225-AFCC-53CA4D023508}" type="pres">
      <dgm:prSet presAssocID="{536C5C97-F50A-4EE0-B235-7D0C9C9DB36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FB5853A-09FC-4C78-8E50-230924EE6BAA}" srcId="{A05EB848-6351-40CE-81BB-84A3203F8A77}" destId="{5588F2A9-C80F-46A9-AB0E-1FF8773E04C5}" srcOrd="1" destOrd="0" parTransId="{35FD560B-D8CD-4A28-9D0F-EDDA8C462030}" sibTransId="{47B8B229-539B-4EA8-88D9-A596A526D44D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F7F7F35A-7F62-460E-8401-3B6AE2266085}" type="presOf" srcId="{5588F2A9-C80F-46A9-AB0E-1FF8773E04C5}" destId="{33A4C2F4-DC48-4392-A335-731BA362603C}" srcOrd="0" destOrd="0" presId="urn:microsoft.com/office/officeart/2018/2/layout/IconLabelList"/>
    <dgm:cxn modelId="{8CCD597E-2ED9-4528-B8EE-A2E6514AADC7}" type="presOf" srcId="{D0E592AE-4156-42C3-8502-D7532B8C98BE}" destId="{1ECA6AEA-C696-4D1C-960D-A3F5397594FB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8AAAC0BB-ABD4-4EC7-9A3B-C8E9ED532C2A}" srcId="{A05EB848-6351-40CE-81BB-84A3203F8A77}" destId="{D0E592AE-4156-42C3-8502-D7532B8C98BE}" srcOrd="2" destOrd="0" parTransId="{86345D53-527E-40C3-B8C0-6EF40BF44F3E}" sibTransId="{7FAD51A2-4408-4814-87C3-C3633EE2BECB}"/>
    <dgm:cxn modelId="{BE7BCED5-A3C1-48F3-B0B5-28804B675A3B}" srcId="{A05EB848-6351-40CE-81BB-84A3203F8A77}" destId="{536C5C97-F50A-4EE0-B235-7D0C9C9DB36E}" srcOrd="3" destOrd="0" parTransId="{BBA4B844-240F-466B-844E-1B9FD80C0D9A}" sibTransId="{6F7FFEE1-2708-41E3-815E-296A85427E0A}"/>
    <dgm:cxn modelId="{2B091BEC-467A-4671-9773-DA123CC0D53D}" type="presOf" srcId="{536C5C97-F50A-4EE0-B235-7D0C9C9DB36E}" destId="{7B47C2DE-54E2-4225-AFCC-53CA4D023508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0946220D-0DC0-4282-852E-542F1B465FF9}" type="presParOf" srcId="{95B7BA2F-ADB2-49B6-9DAF-AD9ADF58771B}" destId="{F0FC6FC7-02ED-4BD7-967E-419A2F904CED}" srcOrd="2" destOrd="0" presId="urn:microsoft.com/office/officeart/2018/2/layout/IconLabelList"/>
    <dgm:cxn modelId="{A6594EC5-E779-4170-B3E3-E0E4CAB9930B}" type="presParOf" srcId="{F0FC6FC7-02ED-4BD7-967E-419A2F904CED}" destId="{A6FAA57E-AE5B-4144-B25E-F8C1D361FE52}" srcOrd="0" destOrd="0" presId="urn:microsoft.com/office/officeart/2018/2/layout/IconLabelList"/>
    <dgm:cxn modelId="{5F2A1476-A7AE-41B8-A4E5-91A8F5641F51}" type="presParOf" srcId="{F0FC6FC7-02ED-4BD7-967E-419A2F904CED}" destId="{755AD292-8675-4D78-A1D4-06311F1DDFC0}" srcOrd="1" destOrd="0" presId="urn:microsoft.com/office/officeart/2018/2/layout/IconLabelList"/>
    <dgm:cxn modelId="{2A728233-4CA3-4FF3-9D27-B24A8A4A49C9}" type="presParOf" srcId="{F0FC6FC7-02ED-4BD7-967E-419A2F904CED}" destId="{33A4C2F4-DC48-4392-A335-731BA362603C}" srcOrd="2" destOrd="0" presId="urn:microsoft.com/office/officeart/2018/2/layout/IconLabelList"/>
    <dgm:cxn modelId="{51D44904-0609-4FF2-ACF8-D05028D51F25}" type="presParOf" srcId="{95B7BA2F-ADB2-49B6-9DAF-AD9ADF58771B}" destId="{90D5AB38-12E6-4C67-BE26-EE0A2EE68E40}" srcOrd="3" destOrd="0" presId="urn:microsoft.com/office/officeart/2018/2/layout/IconLabelList"/>
    <dgm:cxn modelId="{4BE4861B-75EE-4721-B5CA-ABDA8E0D2045}" type="presParOf" srcId="{95B7BA2F-ADB2-49B6-9DAF-AD9ADF58771B}" destId="{BE0E72C8-F0B3-40F4-B53C-A2E15D12D5FF}" srcOrd="4" destOrd="0" presId="urn:microsoft.com/office/officeart/2018/2/layout/IconLabelList"/>
    <dgm:cxn modelId="{791FEC1E-BEB2-4DB4-B21A-B95EB0C44F15}" type="presParOf" srcId="{BE0E72C8-F0B3-40F4-B53C-A2E15D12D5FF}" destId="{CA0316A2-B2ED-4DD9-9E4D-2A8F4BC0E703}" srcOrd="0" destOrd="0" presId="urn:microsoft.com/office/officeart/2018/2/layout/IconLabelList"/>
    <dgm:cxn modelId="{0E039ABC-AFE8-4F75-9752-34A361B05F0B}" type="presParOf" srcId="{BE0E72C8-F0B3-40F4-B53C-A2E15D12D5FF}" destId="{C7F1322B-BBEE-4BF1-A049-DE61EBE4E3E2}" srcOrd="1" destOrd="0" presId="urn:microsoft.com/office/officeart/2018/2/layout/IconLabelList"/>
    <dgm:cxn modelId="{ED417433-6B6E-42E8-AD9C-EFD30B1A3D38}" type="presParOf" srcId="{BE0E72C8-F0B3-40F4-B53C-A2E15D12D5FF}" destId="{1ECA6AEA-C696-4D1C-960D-A3F5397594FB}" srcOrd="2" destOrd="0" presId="urn:microsoft.com/office/officeart/2018/2/layout/IconLabelList"/>
    <dgm:cxn modelId="{B9484F6A-10EB-41F3-BC0E-31C1736A2621}" type="presParOf" srcId="{95B7BA2F-ADB2-49B6-9DAF-AD9ADF58771B}" destId="{9A6BA1AB-9341-49F0-AD00-07E4C5D39EFB}" srcOrd="5" destOrd="0" presId="urn:microsoft.com/office/officeart/2018/2/layout/IconLabelList"/>
    <dgm:cxn modelId="{4E6AA3FD-3B52-4E54-9BB0-B91F81358D89}" type="presParOf" srcId="{95B7BA2F-ADB2-49B6-9DAF-AD9ADF58771B}" destId="{11F1237D-E49E-4A77-8BA1-D67490180D72}" srcOrd="6" destOrd="0" presId="urn:microsoft.com/office/officeart/2018/2/layout/IconLabelList"/>
    <dgm:cxn modelId="{313A21E1-CCB3-4453-AF60-CB0FC2B02A45}" type="presParOf" srcId="{11F1237D-E49E-4A77-8BA1-D67490180D72}" destId="{7784451A-059A-4CB4-B7BD-CB5A88F58014}" srcOrd="0" destOrd="0" presId="urn:microsoft.com/office/officeart/2018/2/layout/IconLabelList"/>
    <dgm:cxn modelId="{D51B9206-4778-4797-9D4B-7F051CCF2A19}" type="presParOf" srcId="{11F1237D-E49E-4A77-8BA1-D67490180D72}" destId="{D7BB20CC-DB91-4ACA-A765-51012641EBEE}" srcOrd="1" destOrd="0" presId="urn:microsoft.com/office/officeart/2018/2/layout/IconLabelList"/>
    <dgm:cxn modelId="{1B527A2F-5D46-4CD7-954E-B71BA43DE14D}" type="presParOf" srcId="{11F1237D-E49E-4A77-8BA1-D67490180D72}" destId="{7B47C2DE-54E2-4225-AFCC-53CA4D023508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Azure Resource Manager Templates (ARM)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7CB3BF40-C2DB-4F44-9CBD-49DD89F3818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Azure CLI</a:t>
          </a:r>
        </a:p>
      </dgm:t>
    </dgm:pt>
    <dgm:pt modelId="{C57656D3-E0A4-49C6-9903-78BAF28F1564}" type="parTrans" cxnId="{EDD8F9C5-F0A5-46CF-BDBF-E6C7C21DB936}">
      <dgm:prSet/>
      <dgm:spPr/>
      <dgm:t>
        <a:bodyPr/>
        <a:lstStyle/>
        <a:p>
          <a:endParaRPr lang="nl-NL"/>
        </a:p>
      </dgm:t>
    </dgm:pt>
    <dgm:pt modelId="{188CB29D-3227-4F5A-A14D-A72179A8C4B9}" type="sibTrans" cxnId="{EDD8F9C5-F0A5-46CF-BDBF-E6C7C21DB936}">
      <dgm:prSet/>
      <dgm:spPr/>
      <dgm:t>
        <a:bodyPr/>
        <a:lstStyle/>
        <a:p>
          <a:endParaRPr lang="nl-NL"/>
        </a:p>
      </dgm:t>
    </dgm:pt>
    <dgm:pt modelId="{4DBA73AC-A743-4418-A08A-354F529172D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PowerShell</a:t>
          </a:r>
          <a:endParaRPr lang="en-US" sz="2000" dirty="0">
            <a:solidFill>
              <a:schemeClr val="bg1"/>
            </a:solidFill>
          </a:endParaRPr>
        </a:p>
      </dgm:t>
    </dgm:pt>
    <dgm:pt modelId="{75CC344D-8CA4-4E2C-8F29-9FF149525120}" type="parTrans" cxnId="{AFDDA6C5-5E04-4731-B80E-E42057939F77}">
      <dgm:prSet/>
      <dgm:spPr/>
      <dgm:t>
        <a:bodyPr/>
        <a:lstStyle/>
        <a:p>
          <a:endParaRPr lang="nl-NL"/>
        </a:p>
      </dgm:t>
    </dgm:pt>
    <dgm:pt modelId="{E828F68A-E450-4D25-B0CF-AFDE56929F2F}" type="sibTrans" cxnId="{AFDDA6C5-5E04-4731-B80E-E42057939F77}">
      <dgm:prSet/>
      <dgm:spPr/>
      <dgm:t>
        <a:bodyPr/>
        <a:lstStyle/>
        <a:p>
          <a:endParaRPr lang="nl-NL"/>
        </a:p>
      </dgm:t>
    </dgm:pt>
    <dgm:pt modelId="{A9ED123A-F8E1-48D0-801C-C08F235BDAD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Code (SDKs)</a:t>
          </a:r>
        </a:p>
      </dgm:t>
    </dgm:pt>
    <dgm:pt modelId="{26BFC94B-34E7-4CB2-AFDF-A868AF8ED86B}" type="parTrans" cxnId="{F295A13B-731F-4C9D-8F68-2EC3E52AA1C3}">
      <dgm:prSet/>
      <dgm:spPr/>
      <dgm:t>
        <a:bodyPr/>
        <a:lstStyle/>
        <a:p>
          <a:endParaRPr lang="nl-NL"/>
        </a:p>
      </dgm:t>
    </dgm:pt>
    <dgm:pt modelId="{17536EDA-B457-409D-AE03-DC309CC770EC}" type="sibTrans" cxnId="{F295A13B-731F-4C9D-8F68-2EC3E52AA1C3}">
      <dgm:prSet/>
      <dgm:spPr/>
      <dgm:t>
        <a:bodyPr/>
        <a:lstStyle/>
        <a:p>
          <a:endParaRPr lang="nl-NL"/>
        </a:p>
      </dgm:t>
    </dgm:pt>
    <dgm:pt modelId="{B4CB1088-F417-4331-A54A-4EAFDB6CBAB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Terraform</a:t>
          </a:r>
        </a:p>
      </dgm:t>
    </dgm:pt>
    <dgm:pt modelId="{7CB0FC6F-528F-4937-A017-50CF3051D294}" type="parTrans" cxnId="{AE527A1B-23DC-4821-8A29-76D604D18489}">
      <dgm:prSet/>
      <dgm:spPr/>
      <dgm:t>
        <a:bodyPr/>
        <a:lstStyle/>
        <a:p>
          <a:endParaRPr lang="nl-NL"/>
        </a:p>
      </dgm:t>
    </dgm:pt>
    <dgm:pt modelId="{4C05B01D-76B4-4FF4-A119-58F2951423C1}" type="sibTrans" cxnId="{AE527A1B-23DC-4821-8A29-76D604D18489}">
      <dgm:prSet/>
      <dgm:spPr/>
      <dgm:t>
        <a:bodyPr/>
        <a:lstStyle/>
        <a:p>
          <a:endParaRPr lang="nl-NL"/>
        </a:p>
      </dgm:t>
    </dgm:pt>
    <dgm:pt modelId="{E352560A-23B9-4E10-8B46-695E8D97EB07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Ansible</a:t>
          </a:r>
        </a:p>
      </dgm:t>
    </dgm:pt>
    <dgm:pt modelId="{7A3450A9-245C-472C-82DE-26CF7D1FFC34}" type="parTrans" cxnId="{C1E852FC-A967-4CDA-9546-F155CE7B4F74}">
      <dgm:prSet/>
      <dgm:spPr/>
      <dgm:t>
        <a:bodyPr/>
        <a:lstStyle/>
        <a:p>
          <a:endParaRPr lang="nl-NL"/>
        </a:p>
      </dgm:t>
    </dgm:pt>
    <dgm:pt modelId="{4D6D03A6-5368-44DF-8861-B45974603E26}" type="sibTrans" cxnId="{C1E852FC-A967-4CDA-9546-F155CE7B4F74}">
      <dgm:prSet/>
      <dgm:spPr/>
      <dgm:t>
        <a:bodyPr/>
        <a:lstStyle/>
        <a:p>
          <a:endParaRPr lang="nl-NL"/>
        </a:p>
      </dgm:t>
    </dgm:pt>
    <dgm:pt modelId="{1F937916-8BD4-45C8-9161-D3D9C46493C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Chef</a:t>
          </a:r>
        </a:p>
      </dgm:t>
    </dgm:pt>
    <dgm:pt modelId="{4D77A6C8-2437-4311-B945-759FC7CD3D6E}" type="parTrans" cxnId="{5EA3BF87-B0A0-44C5-9D72-5A8B32347BDE}">
      <dgm:prSet/>
      <dgm:spPr/>
      <dgm:t>
        <a:bodyPr/>
        <a:lstStyle/>
        <a:p>
          <a:endParaRPr lang="nl-NL"/>
        </a:p>
      </dgm:t>
    </dgm:pt>
    <dgm:pt modelId="{39E7F9FB-EDEF-4D9F-9D18-025A4D45FEFD}" type="sibTrans" cxnId="{5EA3BF87-B0A0-44C5-9D72-5A8B32347BDE}">
      <dgm:prSet/>
      <dgm:spPr/>
      <dgm:t>
        <a:bodyPr/>
        <a:lstStyle/>
        <a:p>
          <a:endParaRPr lang="nl-NL"/>
        </a:p>
      </dgm:t>
    </dgm:pt>
    <dgm:pt modelId="{6FA8CF9A-AE49-4F79-B020-D5373A24C6A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Puppet</a:t>
          </a:r>
        </a:p>
      </dgm:t>
    </dgm:pt>
    <dgm:pt modelId="{F4A22561-F0AC-418B-89ED-0E7B58A805D0}" type="parTrans" cxnId="{7865EBE5-E60D-44E0-9842-04E388E6F20E}">
      <dgm:prSet/>
      <dgm:spPr/>
      <dgm:t>
        <a:bodyPr/>
        <a:lstStyle/>
        <a:p>
          <a:endParaRPr lang="nl-NL"/>
        </a:p>
      </dgm:t>
    </dgm:pt>
    <dgm:pt modelId="{BB015761-6446-42A4-AF28-881C6349A785}" type="sibTrans" cxnId="{7865EBE5-E60D-44E0-9842-04E388E6F20E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8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43142FC9-1D52-4929-8F7F-263D5CC5E106}" type="pres">
      <dgm:prSet presAssocID="{7CB3BF40-C2DB-4F44-9CBD-49DD89F3818E}" presName="compNode" presStyleCnt="0"/>
      <dgm:spPr/>
    </dgm:pt>
    <dgm:pt modelId="{82965A47-AE70-4577-AC05-7A1BAE7AB2EC}" type="pres">
      <dgm:prSet presAssocID="{7CB3BF40-C2DB-4F44-9CBD-49DD89F3818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5DB2D6CA-BAF2-4653-8B29-2BDBCFFA4A6B}" type="pres">
      <dgm:prSet presAssocID="{7CB3BF40-C2DB-4F44-9CBD-49DD89F3818E}" presName="spaceRect" presStyleCnt="0"/>
      <dgm:spPr/>
    </dgm:pt>
    <dgm:pt modelId="{33347C9D-7BC7-4A30-B62F-AD77A7DD42A1}" type="pres">
      <dgm:prSet presAssocID="{7CB3BF40-C2DB-4F44-9CBD-49DD89F3818E}" presName="textRect" presStyleLbl="revTx" presStyleIdx="1" presStyleCnt="8">
        <dgm:presLayoutVars>
          <dgm:chMax val="1"/>
          <dgm:chPref val="1"/>
        </dgm:presLayoutVars>
      </dgm:prSet>
      <dgm:spPr/>
    </dgm:pt>
    <dgm:pt modelId="{D41A47DE-E338-4542-AC70-3D8707661619}" type="pres">
      <dgm:prSet presAssocID="{188CB29D-3227-4F5A-A14D-A72179A8C4B9}" presName="sibTrans" presStyleCnt="0"/>
      <dgm:spPr/>
    </dgm:pt>
    <dgm:pt modelId="{2B8B414A-ECD9-4BB1-94AA-0BDC29A602A5}" type="pres">
      <dgm:prSet presAssocID="{4DBA73AC-A743-4418-A08A-354F529172DB}" presName="compNode" presStyleCnt="0"/>
      <dgm:spPr/>
    </dgm:pt>
    <dgm:pt modelId="{416C5994-ED48-482D-939A-ACD48E924FB0}" type="pres">
      <dgm:prSet presAssocID="{4DBA73AC-A743-4418-A08A-354F529172DB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follow"/>
        </a:ext>
      </dgm:extLst>
    </dgm:pt>
    <dgm:pt modelId="{D6B23F8C-DC72-4641-898C-963B832CD367}" type="pres">
      <dgm:prSet presAssocID="{4DBA73AC-A743-4418-A08A-354F529172DB}" presName="spaceRect" presStyleCnt="0"/>
      <dgm:spPr/>
    </dgm:pt>
    <dgm:pt modelId="{95BB3D9B-96C3-40BE-9E5A-02836D273257}" type="pres">
      <dgm:prSet presAssocID="{4DBA73AC-A743-4418-A08A-354F529172DB}" presName="textRect" presStyleLbl="revTx" presStyleIdx="2" presStyleCnt="8">
        <dgm:presLayoutVars>
          <dgm:chMax val="1"/>
          <dgm:chPref val="1"/>
        </dgm:presLayoutVars>
      </dgm:prSet>
      <dgm:spPr/>
    </dgm:pt>
    <dgm:pt modelId="{E3E2C558-F962-453C-B6EC-C9AD46E5D081}" type="pres">
      <dgm:prSet presAssocID="{E828F68A-E450-4D25-B0CF-AFDE56929F2F}" presName="sibTrans" presStyleCnt="0"/>
      <dgm:spPr/>
    </dgm:pt>
    <dgm:pt modelId="{F2419D3D-70B8-4D72-AB2F-C254CE9DFBBC}" type="pres">
      <dgm:prSet presAssocID="{A9ED123A-F8E1-48D0-801C-C08F235BDAD6}" presName="compNode" presStyleCnt="0"/>
      <dgm:spPr/>
    </dgm:pt>
    <dgm:pt modelId="{3FDFA5D6-E606-4C05-AF67-AA8B62105DD8}" type="pres">
      <dgm:prSet presAssocID="{A9ED123A-F8E1-48D0-801C-C08F235BDAD6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155E86C-BC2C-4130-88C9-85916E994CB0}" type="pres">
      <dgm:prSet presAssocID="{A9ED123A-F8E1-48D0-801C-C08F235BDAD6}" presName="spaceRect" presStyleCnt="0"/>
      <dgm:spPr/>
    </dgm:pt>
    <dgm:pt modelId="{9AA27B29-4D65-406E-8A15-296BC766ADB1}" type="pres">
      <dgm:prSet presAssocID="{A9ED123A-F8E1-48D0-801C-C08F235BDAD6}" presName="textRect" presStyleLbl="revTx" presStyleIdx="3" presStyleCnt="8">
        <dgm:presLayoutVars>
          <dgm:chMax val="1"/>
          <dgm:chPref val="1"/>
        </dgm:presLayoutVars>
      </dgm:prSet>
      <dgm:spPr/>
    </dgm:pt>
    <dgm:pt modelId="{A22287E0-5B72-4802-ABCF-35936CCAECC7}" type="pres">
      <dgm:prSet presAssocID="{17536EDA-B457-409D-AE03-DC309CC770EC}" presName="sibTrans" presStyleCnt="0"/>
      <dgm:spPr/>
    </dgm:pt>
    <dgm:pt modelId="{D1D2E592-06A9-477A-8F90-4802C9714093}" type="pres">
      <dgm:prSet presAssocID="{B4CB1088-F417-4331-A54A-4EAFDB6CBABB}" presName="compNode" presStyleCnt="0"/>
      <dgm:spPr/>
    </dgm:pt>
    <dgm:pt modelId="{689D3865-8F93-48BD-9283-71367AAF87E3}" type="pres">
      <dgm:prSet presAssocID="{B4CB1088-F417-4331-A54A-4EAFDB6CBAB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pography Map"/>
        </a:ext>
      </dgm:extLst>
    </dgm:pt>
    <dgm:pt modelId="{789F59F4-B537-4367-9844-7806B7C0BE0C}" type="pres">
      <dgm:prSet presAssocID="{B4CB1088-F417-4331-A54A-4EAFDB6CBABB}" presName="spaceRect" presStyleCnt="0"/>
      <dgm:spPr/>
    </dgm:pt>
    <dgm:pt modelId="{E33BEE8E-B0E7-4378-A5BE-EC05AC075963}" type="pres">
      <dgm:prSet presAssocID="{B4CB1088-F417-4331-A54A-4EAFDB6CBABB}" presName="textRect" presStyleLbl="revTx" presStyleIdx="4" presStyleCnt="8">
        <dgm:presLayoutVars>
          <dgm:chMax val="1"/>
          <dgm:chPref val="1"/>
        </dgm:presLayoutVars>
      </dgm:prSet>
      <dgm:spPr/>
    </dgm:pt>
    <dgm:pt modelId="{8ED11C2D-9E1F-4843-BDC4-3A1382A3F8EE}" type="pres">
      <dgm:prSet presAssocID="{4C05B01D-76B4-4FF4-A119-58F2951423C1}" presName="sibTrans" presStyleCnt="0"/>
      <dgm:spPr/>
    </dgm:pt>
    <dgm:pt modelId="{EBA1EF59-A37D-4AFF-8901-F17D13ABAC95}" type="pres">
      <dgm:prSet presAssocID="{E352560A-23B9-4E10-8B46-695E8D97EB07}" presName="compNode" presStyleCnt="0"/>
      <dgm:spPr/>
    </dgm:pt>
    <dgm:pt modelId="{D2CEA2EC-4944-41C7-9887-9A7487B4FA2E}" type="pres">
      <dgm:prSet presAssocID="{E352560A-23B9-4E10-8B46-695E8D97EB07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lterations &amp; Tailoring"/>
        </a:ext>
      </dgm:extLst>
    </dgm:pt>
    <dgm:pt modelId="{76FEB286-D813-4753-BF68-4F9736A869E8}" type="pres">
      <dgm:prSet presAssocID="{E352560A-23B9-4E10-8B46-695E8D97EB07}" presName="spaceRect" presStyleCnt="0"/>
      <dgm:spPr/>
    </dgm:pt>
    <dgm:pt modelId="{8FF9E586-6128-4AC4-9F6E-EDD88FF278F4}" type="pres">
      <dgm:prSet presAssocID="{E352560A-23B9-4E10-8B46-695E8D97EB07}" presName="textRect" presStyleLbl="revTx" presStyleIdx="5" presStyleCnt="8">
        <dgm:presLayoutVars>
          <dgm:chMax val="1"/>
          <dgm:chPref val="1"/>
        </dgm:presLayoutVars>
      </dgm:prSet>
      <dgm:spPr/>
    </dgm:pt>
    <dgm:pt modelId="{1A2AD9C2-9AAD-4FDC-9E1D-2DA421CF84A1}" type="pres">
      <dgm:prSet presAssocID="{4D6D03A6-5368-44DF-8861-B45974603E26}" presName="sibTrans" presStyleCnt="0"/>
      <dgm:spPr/>
    </dgm:pt>
    <dgm:pt modelId="{969B4CA3-5682-4410-85CD-98EC490A6E7D}" type="pres">
      <dgm:prSet presAssocID="{1F937916-8BD4-45C8-9161-D3D9C46493CB}" presName="compNode" presStyleCnt="0"/>
      <dgm:spPr/>
    </dgm:pt>
    <dgm:pt modelId="{D88D827E-DEDC-49E8-BD18-940E74BC83AE}" type="pres">
      <dgm:prSet presAssocID="{1F937916-8BD4-45C8-9161-D3D9C46493CB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 Hat"/>
        </a:ext>
      </dgm:extLst>
    </dgm:pt>
    <dgm:pt modelId="{B19F9A20-8639-4AC2-B37B-9560095C032A}" type="pres">
      <dgm:prSet presAssocID="{1F937916-8BD4-45C8-9161-D3D9C46493CB}" presName="spaceRect" presStyleCnt="0"/>
      <dgm:spPr/>
    </dgm:pt>
    <dgm:pt modelId="{D156F4F6-18F8-429F-9317-8C02754E5F8A}" type="pres">
      <dgm:prSet presAssocID="{1F937916-8BD4-45C8-9161-D3D9C46493CB}" presName="textRect" presStyleLbl="revTx" presStyleIdx="6" presStyleCnt="8">
        <dgm:presLayoutVars>
          <dgm:chMax val="1"/>
          <dgm:chPref val="1"/>
        </dgm:presLayoutVars>
      </dgm:prSet>
      <dgm:spPr/>
    </dgm:pt>
    <dgm:pt modelId="{D0344EB0-54C7-4359-8EC3-05F29ECD4603}" type="pres">
      <dgm:prSet presAssocID="{39E7F9FB-EDEF-4D9F-9D18-025A4D45FEFD}" presName="sibTrans" presStyleCnt="0"/>
      <dgm:spPr/>
    </dgm:pt>
    <dgm:pt modelId="{F3460271-7CD7-4920-BDDD-30A2CCAA9D26}" type="pres">
      <dgm:prSet presAssocID="{6FA8CF9A-AE49-4F79-B020-D5373A24C6AA}" presName="compNode" presStyleCnt="0"/>
      <dgm:spPr/>
    </dgm:pt>
    <dgm:pt modelId="{B8EEA58D-21E5-4E53-8A02-20CB8B2FB5C8}" type="pres">
      <dgm:prSet presAssocID="{6FA8CF9A-AE49-4F79-B020-D5373A24C6AA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ppet"/>
        </a:ext>
      </dgm:extLst>
    </dgm:pt>
    <dgm:pt modelId="{E0EB7341-0E20-45FD-BD11-B319F552FDCA}" type="pres">
      <dgm:prSet presAssocID="{6FA8CF9A-AE49-4F79-B020-D5373A24C6AA}" presName="spaceRect" presStyleCnt="0"/>
      <dgm:spPr/>
    </dgm:pt>
    <dgm:pt modelId="{3D3EDF22-6769-4355-86D5-EE078261840A}" type="pres">
      <dgm:prSet presAssocID="{6FA8CF9A-AE49-4F79-B020-D5373A24C6AA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C7B83014-6291-4A3D-882C-B8120E620043}" type="presOf" srcId="{A9ED123A-F8E1-48D0-801C-C08F235BDAD6}" destId="{9AA27B29-4D65-406E-8A15-296BC766ADB1}" srcOrd="0" destOrd="0" presId="urn:microsoft.com/office/officeart/2018/2/layout/IconLabelList"/>
    <dgm:cxn modelId="{AE527A1B-23DC-4821-8A29-76D604D18489}" srcId="{A05EB848-6351-40CE-81BB-84A3203F8A77}" destId="{B4CB1088-F417-4331-A54A-4EAFDB6CBABB}" srcOrd="4" destOrd="0" parTransId="{7CB0FC6F-528F-4937-A017-50CF3051D294}" sibTransId="{4C05B01D-76B4-4FF4-A119-58F2951423C1}"/>
    <dgm:cxn modelId="{F295A13B-731F-4C9D-8F68-2EC3E52AA1C3}" srcId="{A05EB848-6351-40CE-81BB-84A3203F8A77}" destId="{A9ED123A-F8E1-48D0-801C-C08F235BDAD6}" srcOrd="3" destOrd="0" parTransId="{26BFC94B-34E7-4CB2-AFDF-A868AF8ED86B}" sibTransId="{17536EDA-B457-409D-AE03-DC309CC770EC}"/>
    <dgm:cxn modelId="{39EFEB3C-3E67-4698-8C0D-8F60E9EF09AA}" type="presOf" srcId="{1F937916-8BD4-45C8-9161-D3D9C46493CB}" destId="{D156F4F6-18F8-429F-9317-8C02754E5F8A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34A8144A-7EF6-44AB-8F93-F88C19A958C9}" type="presOf" srcId="{E352560A-23B9-4E10-8B46-695E8D97EB07}" destId="{8FF9E586-6128-4AC4-9F6E-EDD88FF278F4}" srcOrd="0" destOrd="0" presId="urn:microsoft.com/office/officeart/2018/2/layout/IconLabelList"/>
    <dgm:cxn modelId="{B21CA781-BAC7-418C-AAA6-3F8FE7A0D786}" type="presOf" srcId="{B4CB1088-F417-4331-A54A-4EAFDB6CBABB}" destId="{E33BEE8E-B0E7-4378-A5BE-EC05AC075963}" srcOrd="0" destOrd="0" presId="urn:microsoft.com/office/officeart/2018/2/layout/IconLabelList"/>
    <dgm:cxn modelId="{5EA3BF87-B0A0-44C5-9D72-5A8B32347BDE}" srcId="{A05EB848-6351-40CE-81BB-84A3203F8A77}" destId="{1F937916-8BD4-45C8-9161-D3D9C46493CB}" srcOrd="6" destOrd="0" parTransId="{4D77A6C8-2437-4311-B945-759FC7CD3D6E}" sibTransId="{39E7F9FB-EDEF-4D9F-9D18-025A4D45FEFD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E6D73CA6-2D24-4FB4-8924-DE28089BD4B7}" type="presOf" srcId="{7CB3BF40-C2DB-4F44-9CBD-49DD89F3818E}" destId="{33347C9D-7BC7-4A30-B62F-AD77A7DD42A1}" srcOrd="0" destOrd="0" presId="urn:microsoft.com/office/officeart/2018/2/layout/IconLabelList"/>
    <dgm:cxn modelId="{AFDDA6C5-5E04-4731-B80E-E42057939F77}" srcId="{A05EB848-6351-40CE-81BB-84A3203F8A77}" destId="{4DBA73AC-A743-4418-A08A-354F529172DB}" srcOrd="2" destOrd="0" parTransId="{75CC344D-8CA4-4E2C-8F29-9FF149525120}" sibTransId="{E828F68A-E450-4D25-B0CF-AFDE56929F2F}"/>
    <dgm:cxn modelId="{EDD8F9C5-F0A5-46CF-BDBF-E6C7C21DB936}" srcId="{A05EB848-6351-40CE-81BB-84A3203F8A77}" destId="{7CB3BF40-C2DB-4F44-9CBD-49DD89F3818E}" srcOrd="1" destOrd="0" parTransId="{C57656D3-E0A4-49C6-9903-78BAF28F1564}" sibTransId="{188CB29D-3227-4F5A-A14D-A72179A8C4B9}"/>
    <dgm:cxn modelId="{F7416DC7-2715-4AFF-A477-D1932949824B}" type="presOf" srcId="{6FA8CF9A-AE49-4F79-B020-D5373A24C6AA}" destId="{3D3EDF22-6769-4355-86D5-EE078261840A}" srcOrd="0" destOrd="0" presId="urn:microsoft.com/office/officeart/2018/2/layout/IconLabelList"/>
    <dgm:cxn modelId="{7865EBE5-E60D-44E0-9842-04E388E6F20E}" srcId="{A05EB848-6351-40CE-81BB-84A3203F8A77}" destId="{6FA8CF9A-AE49-4F79-B020-D5373A24C6AA}" srcOrd="7" destOrd="0" parTransId="{F4A22561-F0AC-418B-89ED-0E7B58A805D0}" sibTransId="{BB015761-6446-42A4-AF28-881C6349A785}"/>
    <dgm:cxn modelId="{31FBBFEA-1355-419B-878E-FE2D663F3CF0}" type="presOf" srcId="{4DBA73AC-A743-4418-A08A-354F529172DB}" destId="{95BB3D9B-96C3-40BE-9E5A-02836D273257}" srcOrd="0" destOrd="0" presId="urn:microsoft.com/office/officeart/2018/2/layout/IconLabelList"/>
    <dgm:cxn modelId="{C1E852FC-A967-4CDA-9546-F155CE7B4F74}" srcId="{A05EB848-6351-40CE-81BB-84A3203F8A77}" destId="{E352560A-23B9-4E10-8B46-695E8D97EB07}" srcOrd="5" destOrd="0" parTransId="{7A3450A9-245C-472C-82DE-26CF7D1FFC34}" sibTransId="{4D6D03A6-5368-44DF-8861-B45974603E26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7356021B-5B0C-4E5A-A25B-FDBB4DE29B5D}" type="presParOf" srcId="{95B7BA2F-ADB2-49B6-9DAF-AD9ADF58771B}" destId="{43142FC9-1D52-4929-8F7F-263D5CC5E106}" srcOrd="2" destOrd="0" presId="urn:microsoft.com/office/officeart/2018/2/layout/IconLabelList"/>
    <dgm:cxn modelId="{5400F629-8D87-452F-BE1E-796BA9E28A17}" type="presParOf" srcId="{43142FC9-1D52-4929-8F7F-263D5CC5E106}" destId="{82965A47-AE70-4577-AC05-7A1BAE7AB2EC}" srcOrd="0" destOrd="0" presId="urn:microsoft.com/office/officeart/2018/2/layout/IconLabelList"/>
    <dgm:cxn modelId="{3A802287-E4CB-43E1-81F9-9FC694D7C708}" type="presParOf" srcId="{43142FC9-1D52-4929-8F7F-263D5CC5E106}" destId="{5DB2D6CA-BAF2-4653-8B29-2BDBCFFA4A6B}" srcOrd="1" destOrd="0" presId="urn:microsoft.com/office/officeart/2018/2/layout/IconLabelList"/>
    <dgm:cxn modelId="{2C4D307B-395D-42BD-8B7E-38D216B4C28F}" type="presParOf" srcId="{43142FC9-1D52-4929-8F7F-263D5CC5E106}" destId="{33347C9D-7BC7-4A30-B62F-AD77A7DD42A1}" srcOrd="2" destOrd="0" presId="urn:microsoft.com/office/officeart/2018/2/layout/IconLabelList"/>
    <dgm:cxn modelId="{297EDC60-0A31-40AC-B0F0-F09A2D142DD9}" type="presParOf" srcId="{95B7BA2F-ADB2-49B6-9DAF-AD9ADF58771B}" destId="{D41A47DE-E338-4542-AC70-3D8707661619}" srcOrd="3" destOrd="0" presId="urn:microsoft.com/office/officeart/2018/2/layout/IconLabelList"/>
    <dgm:cxn modelId="{3C14F095-00BD-4D51-B730-30597A493B2B}" type="presParOf" srcId="{95B7BA2F-ADB2-49B6-9DAF-AD9ADF58771B}" destId="{2B8B414A-ECD9-4BB1-94AA-0BDC29A602A5}" srcOrd="4" destOrd="0" presId="urn:microsoft.com/office/officeart/2018/2/layout/IconLabelList"/>
    <dgm:cxn modelId="{AD36AE4B-64A7-4BA7-A069-5CB67F4CC0F7}" type="presParOf" srcId="{2B8B414A-ECD9-4BB1-94AA-0BDC29A602A5}" destId="{416C5994-ED48-482D-939A-ACD48E924FB0}" srcOrd="0" destOrd="0" presId="urn:microsoft.com/office/officeart/2018/2/layout/IconLabelList"/>
    <dgm:cxn modelId="{32485ACC-3278-4E1C-A640-D3CB80811E40}" type="presParOf" srcId="{2B8B414A-ECD9-4BB1-94AA-0BDC29A602A5}" destId="{D6B23F8C-DC72-4641-898C-963B832CD367}" srcOrd="1" destOrd="0" presId="urn:microsoft.com/office/officeart/2018/2/layout/IconLabelList"/>
    <dgm:cxn modelId="{38D33A39-28BE-443C-8C89-FAF19FA66DCC}" type="presParOf" srcId="{2B8B414A-ECD9-4BB1-94AA-0BDC29A602A5}" destId="{95BB3D9B-96C3-40BE-9E5A-02836D273257}" srcOrd="2" destOrd="0" presId="urn:microsoft.com/office/officeart/2018/2/layout/IconLabelList"/>
    <dgm:cxn modelId="{D7921079-E239-4843-926E-608CAE1D3EBE}" type="presParOf" srcId="{95B7BA2F-ADB2-49B6-9DAF-AD9ADF58771B}" destId="{E3E2C558-F962-453C-B6EC-C9AD46E5D081}" srcOrd="5" destOrd="0" presId="urn:microsoft.com/office/officeart/2018/2/layout/IconLabelList"/>
    <dgm:cxn modelId="{CAC22718-0802-4FC5-96D8-B8CEC4B06A9F}" type="presParOf" srcId="{95B7BA2F-ADB2-49B6-9DAF-AD9ADF58771B}" destId="{F2419D3D-70B8-4D72-AB2F-C254CE9DFBBC}" srcOrd="6" destOrd="0" presId="urn:microsoft.com/office/officeart/2018/2/layout/IconLabelList"/>
    <dgm:cxn modelId="{FC079E21-9357-4994-8BDD-EFB9E00E96BB}" type="presParOf" srcId="{F2419D3D-70B8-4D72-AB2F-C254CE9DFBBC}" destId="{3FDFA5D6-E606-4C05-AF67-AA8B62105DD8}" srcOrd="0" destOrd="0" presId="urn:microsoft.com/office/officeart/2018/2/layout/IconLabelList"/>
    <dgm:cxn modelId="{5366E100-6B6C-4B17-BB60-1977347DE54B}" type="presParOf" srcId="{F2419D3D-70B8-4D72-AB2F-C254CE9DFBBC}" destId="{1155E86C-BC2C-4130-88C9-85916E994CB0}" srcOrd="1" destOrd="0" presId="urn:microsoft.com/office/officeart/2018/2/layout/IconLabelList"/>
    <dgm:cxn modelId="{31C8AD87-A84E-4178-80FD-057E407794BE}" type="presParOf" srcId="{F2419D3D-70B8-4D72-AB2F-C254CE9DFBBC}" destId="{9AA27B29-4D65-406E-8A15-296BC766ADB1}" srcOrd="2" destOrd="0" presId="urn:microsoft.com/office/officeart/2018/2/layout/IconLabelList"/>
    <dgm:cxn modelId="{53639AD3-D621-4906-8ED8-BF4F3C028C01}" type="presParOf" srcId="{95B7BA2F-ADB2-49B6-9DAF-AD9ADF58771B}" destId="{A22287E0-5B72-4802-ABCF-35936CCAECC7}" srcOrd="7" destOrd="0" presId="urn:microsoft.com/office/officeart/2018/2/layout/IconLabelList"/>
    <dgm:cxn modelId="{64591BE3-616D-49C7-9D9C-6C0212B65CC9}" type="presParOf" srcId="{95B7BA2F-ADB2-49B6-9DAF-AD9ADF58771B}" destId="{D1D2E592-06A9-477A-8F90-4802C9714093}" srcOrd="8" destOrd="0" presId="urn:microsoft.com/office/officeart/2018/2/layout/IconLabelList"/>
    <dgm:cxn modelId="{7DFF6EAD-2D81-4679-AEB8-5DEBF3D46E44}" type="presParOf" srcId="{D1D2E592-06A9-477A-8F90-4802C9714093}" destId="{689D3865-8F93-48BD-9283-71367AAF87E3}" srcOrd="0" destOrd="0" presId="urn:microsoft.com/office/officeart/2018/2/layout/IconLabelList"/>
    <dgm:cxn modelId="{914EF9F7-703E-4D55-BF14-7EA8E08851AC}" type="presParOf" srcId="{D1D2E592-06A9-477A-8F90-4802C9714093}" destId="{789F59F4-B537-4367-9844-7806B7C0BE0C}" srcOrd="1" destOrd="0" presId="urn:microsoft.com/office/officeart/2018/2/layout/IconLabelList"/>
    <dgm:cxn modelId="{0AF93E7E-FE59-4096-8F6C-079A893F5654}" type="presParOf" srcId="{D1D2E592-06A9-477A-8F90-4802C9714093}" destId="{E33BEE8E-B0E7-4378-A5BE-EC05AC075963}" srcOrd="2" destOrd="0" presId="urn:microsoft.com/office/officeart/2018/2/layout/IconLabelList"/>
    <dgm:cxn modelId="{2798373C-1392-437A-BAB3-004D00B8A448}" type="presParOf" srcId="{95B7BA2F-ADB2-49B6-9DAF-AD9ADF58771B}" destId="{8ED11C2D-9E1F-4843-BDC4-3A1382A3F8EE}" srcOrd="9" destOrd="0" presId="urn:microsoft.com/office/officeart/2018/2/layout/IconLabelList"/>
    <dgm:cxn modelId="{BFE76BFB-9B7F-4C5D-A33F-65CB89F9CA7E}" type="presParOf" srcId="{95B7BA2F-ADB2-49B6-9DAF-AD9ADF58771B}" destId="{EBA1EF59-A37D-4AFF-8901-F17D13ABAC95}" srcOrd="10" destOrd="0" presId="urn:microsoft.com/office/officeart/2018/2/layout/IconLabelList"/>
    <dgm:cxn modelId="{D38B58C9-49B7-4B24-A6A3-024D807ACC7F}" type="presParOf" srcId="{EBA1EF59-A37D-4AFF-8901-F17D13ABAC95}" destId="{D2CEA2EC-4944-41C7-9887-9A7487B4FA2E}" srcOrd="0" destOrd="0" presId="urn:microsoft.com/office/officeart/2018/2/layout/IconLabelList"/>
    <dgm:cxn modelId="{98BCF4FC-DFAC-4A79-82C7-505E80D6A84A}" type="presParOf" srcId="{EBA1EF59-A37D-4AFF-8901-F17D13ABAC95}" destId="{76FEB286-D813-4753-BF68-4F9736A869E8}" srcOrd="1" destOrd="0" presId="urn:microsoft.com/office/officeart/2018/2/layout/IconLabelList"/>
    <dgm:cxn modelId="{1F51F515-8DF9-4EBC-9E43-1AB0B3174DB7}" type="presParOf" srcId="{EBA1EF59-A37D-4AFF-8901-F17D13ABAC95}" destId="{8FF9E586-6128-4AC4-9F6E-EDD88FF278F4}" srcOrd="2" destOrd="0" presId="urn:microsoft.com/office/officeart/2018/2/layout/IconLabelList"/>
    <dgm:cxn modelId="{275535FE-9F27-4C24-B731-0E8639164416}" type="presParOf" srcId="{95B7BA2F-ADB2-49B6-9DAF-AD9ADF58771B}" destId="{1A2AD9C2-9AAD-4FDC-9E1D-2DA421CF84A1}" srcOrd="11" destOrd="0" presId="urn:microsoft.com/office/officeart/2018/2/layout/IconLabelList"/>
    <dgm:cxn modelId="{84A3EA0E-CD3F-4015-AAD2-3054A6916DE8}" type="presParOf" srcId="{95B7BA2F-ADB2-49B6-9DAF-AD9ADF58771B}" destId="{969B4CA3-5682-4410-85CD-98EC490A6E7D}" srcOrd="12" destOrd="0" presId="urn:microsoft.com/office/officeart/2018/2/layout/IconLabelList"/>
    <dgm:cxn modelId="{573224A6-600C-4DB7-AFB2-A69A60904BF5}" type="presParOf" srcId="{969B4CA3-5682-4410-85CD-98EC490A6E7D}" destId="{D88D827E-DEDC-49E8-BD18-940E74BC83AE}" srcOrd="0" destOrd="0" presId="urn:microsoft.com/office/officeart/2018/2/layout/IconLabelList"/>
    <dgm:cxn modelId="{0E69D23B-3795-4CCA-A153-99B5820098E9}" type="presParOf" srcId="{969B4CA3-5682-4410-85CD-98EC490A6E7D}" destId="{B19F9A20-8639-4AC2-B37B-9560095C032A}" srcOrd="1" destOrd="0" presId="urn:microsoft.com/office/officeart/2018/2/layout/IconLabelList"/>
    <dgm:cxn modelId="{F3E2E729-C55E-4F05-BE86-1A547367CCD8}" type="presParOf" srcId="{969B4CA3-5682-4410-85CD-98EC490A6E7D}" destId="{D156F4F6-18F8-429F-9317-8C02754E5F8A}" srcOrd="2" destOrd="0" presId="urn:microsoft.com/office/officeart/2018/2/layout/IconLabelList"/>
    <dgm:cxn modelId="{53879E85-13F7-4008-A57F-96E911F8A9B2}" type="presParOf" srcId="{95B7BA2F-ADB2-49B6-9DAF-AD9ADF58771B}" destId="{D0344EB0-54C7-4359-8EC3-05F29ECD4603}" srcOrd="13" destOrd="0" presId="urn:microsoft.com/office/officeart/2018/2/layout/IconLabelList"/>
    <dgm:cxn modelId="{2EE5A56E-C709-4D1F-95A7-B1061E6E668A}" type="presParOf" srcId="{95B7BA2F-ADB2-49B6-9DAF-AD9ADF58771B}" destId="{F3460271-7CD7-4920-BDDD-30A2CCAA9D26}" srcOrd="14" destOrd="0" presId="urn:microsoft.com/office/officeart/2018/2/layout/IconLabelList"/>
    <dgm:cxn modelId="{5C566BE4-9C16-49C8-B7EC-DAC6D12B61AC}" type="presParOf" srcId="{F3460271-7CD7-4920-BDDD-30A2CCAA9D26}" destId="{B8EEA58D-21E5-4E53-8A02-20CB8B2FB5C8}" srcOrd="0" destOrd="0" presId="urn:microsoft.com/office/officeart/2018/2/layout/IconLabelList"/>
    <dgm:cxn modelId="{9ED9122C-8F8B-431E-86F9-01AA18BFD0D8}" type="presParOf" srcId="{F3460271-7CD7-4920-BDDD-30A2CCAA9D26}" destId="{E0EB7341-0E20-45FD-BD11-B319F552FDCA}" srcOrd="1" destOrd="0" presId="urn:microsoft.com/office/officeart/2018/2/layout/IconLabelList"/>
    <dgm:cxn modelId="{7C032C89-6CF3-46F0-A264-A0E356D9021B}" type="presParOf" srcId="{F3460271-7CD7-4920-BDDD-30A2CCAA9D26}" destId="{3D3EDF22-6769-4355-86D5-EE078261840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First class citizen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8E0BA0E5-3ED1-4F1A-B373-21E5C3F20C55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Desired-state deployment</a:t>
          </a:r>
        </a:p>
      </dgm:t>
    </dgm:pt>
    <dgm:pt modelId="{116F7AF5-3197-4E42-BA2A-BE213468C136}" type="parTrans" cxnId="{9F27D12C-B7D0-4D5A-A498-40EF8F2B914B}">
      <dgm:prSet/>
      <dgm:spPr/>
      <dgm:t>
        <a:bodyPr/>
        <a:lstStyle/>
        <a:p>
          <a:endParaRPr lang="nl-NL"/>
        </a:p>
      </dgm:t>
    </dgm:pt>
    <dgm:pt modelId="{E20B6FA1-1330-4394-98A8-1971F73DE14E}" type="sibTrans" cxnId="{9F27D12C-B7D0-4D5A-A498-40EF8F2B914B}">
      <dgm:prSet/>
      <dgm:spPr/>
      <dgm:t>
        <a:bodyPr/>
        <a:lstStyle/>
        <a:p>
          <a:endParaRPr lang="nl-NL"/>
        </a:p>
      </dgm:t>
    </dgm:pt>
    <dgm:pt modelId="{2E91C4E8-05BA-4EB5-B81A-0D4A9340E377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Idempotent</a:t>
          </a:r>
        </a:p>
      </dgm:t>
    </dgm:pt>
    <dgm:pt modelId="{AC2C1B5F-831A-4AFE-A8D6-FFB1FF3C8C89}" type="parTrans" cxnId="{43C5EEC2-8AD0-4249-9A10-DECEB24F6510}">
      <dgm:prSet/>
      <dgm:spPr/>
      <dgm:t>
        <a:bodyPr/>
        <a:lstStyle/>
        <a:p>
          <a:endParaRPr lang="nl-NL"/>
        </a:p>
      </dgm:t>
    </dgm:pt>
    <dgm:pt modelId="{D2ACEB43-62C4-4E4F-AAA1-89AAEFE8428B}" type="sibTrans" cxnId="{43C5EEC2-8AD0-4249-9A10-DECEB24F6510}">
      <dgm:prSet/>
      <dgm:spPr/>
      <dgm:t>
        <a:bodyPr/>
        <a:lstStyle/>
        <a:p>
          <a:endParaRPr lang="nl-NL"/>
        </a:p>
      </dgm:t>
    </dgm:pt>
    <dgm:pt modelId="{D408BFB0-5906-4BCA-B2E4-D044CDD420B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Faster deployments</a:t>
          </a:r>
          <a:endParaRPr lang="en-US" sz="2000" dirty="0">
            <a:solidFill>
              <a:schemeClr val="bg1"/>
            </a:solidFill>
          </a:endParaRPr>
        </a:p>
      </dgm:t>
    </dgm:pt>
    <dgm:pt modelId="{F21AC881-5ED8-4C68-B229-203234D08EA4}" type="parTrans" cxnId="{0452F683-A404-491D-96D5-8B8CA84B3AEB}">
      <dgm:prSet/>
      <dgm:spPr/>
      <dgm:t>
        <a:bodyPr/>
        <a:lstStyle/>
        <a:p>
          <a:endParaRPr lang="nl-NL"/>
        </a:p>
      </dgm:t>
    </dgm:pt>
    <dgm:pt modelId="{42D18076-F6DF-4D52-9D61-FF39325823FA}" type="sibTrans" cxnId="{0452F683-A404-491D-96D5-8B8CA84B3AEB}">
      <dgm:prSet/>
      <dgm:spPr/>
      <dgm:t>
        <a:bodyPr/>
        <a:lstStyle/>
        <a:p>
          <a:endParaRPr lang="nl-NL"/>
        </a:p>
      </dgm:t>
    </dgm:pt>
    <dgm:pt modelId="{A1041203-4489-4BD0-863B-3B8F1098DD0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Modular</a:t>
          </a:r>
          <a:endParaRPr lang="en-US" sz="2000" dirty="0">
            <a:solidFill>
              <a:schemeClr val="bg1"/>
            </a:solidFill>
          </a:endParaRPr>
        </a:p>
      </dgm:t>
    </dgm:pt>
    <dgm:pt modelId="{24CBAA1F-BA8B-4CAF-BD19-D2569CEB836B}" type="parTrans" cxnId="{D6E13349-42CD-464E-836D-B1A9023C877C}">
      <dgm:prSet/>
      <dgm:spPr/>
      <dgm:t>
        <a:bodyPr/>
        <a:lstStyle/>
        <a:p>
          <a:endParaRPr lang="nl-NL"/>
        </a:p>
      </dgm:t>
    </dgm:pt>
    <dgm:pt modelId="{71309D0B-CB35-4D32-98C1-59099F11769C}" type="sibTrans" cxnId="{D6E13349-42CD-464E-836D-B1A9023C877C}">
      <dgm:prSet/>
      <dgm:spPr/>
      <dgm:t>
        <a:bodyPr/>
        <a:lstStyle/>
        <a:p>
          <a:endParaRPr lang="nl-NL"/>
        </a:p>
      </dgm:t>
    </dgm:pt>
    <dgm:pt modelId="{7EAE2E1D-52D2-4FFA-99B8-C503AD20FB5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DevOps</a:t>
          </a:r>
          <a:endParaRPr lang="en-GB" sz="2000" dirty="0">
            <a:solidFill>
              <a:schemeClr val="bg1"/>
            </a:solidFill>
          </a:endParaRPr>
        </a:p>
      </dgm:t>
    </dgm:pt>
    <dgm:pt modelId="{BF4A3894-46B9-4593-AB4A-1B84C0A3EC63}" type="parTrans" cxnId="{DF0B5B82-FE34-45F9-A75C-77C26D8499B9}">
      <dgm:prSet/>
      <dgm:spPr/>
      <dgm:t>
        <a:bodyPr/>
        <a:lstStyle/>
        <a:p>
          <a:endParaRPr lang="nl-NL"/>
        </a:p>
      </dgm:t>
    </dgm:pt>
    <dgm:pt modelId="{97E17DC4-EAE8-479F-9E4B-9620B4A36F29}" type="sibTrans" cxnId="{DF0B5B82-FE34-45F9-A75C-77C26D8499B9}">
      <dgm:prSet/>
      <dgm:spPr/>
      <dgm:t>
        <a:bodyPr/>
        <a:lstStyle/>
        <a:p>
          <a:endParaRPr lang="nl-NL"/>
        </a:p>
      </dgm:t>
    </dgm:pt>
    <dgm:pt modelId="{02A41E36-2431-4AE6-A9A8-2A9FE61B278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Extensible</a:t>
          </a:r>
          <a:endParaRPr lang="en-US" sz="2000" dirty="0">
            <a:solidFill>
              <a:schemeClr val="bg1"/>
            </a:solidFill>
          </a:endParaRPr>
        </a:p>
      </dgm:t>
    </dgm:pt>
    <dgm:pt modelId="{2C12512A-3532-4DF9-973D-2AFD146E15BC}" type="parTrans" cxnId="{87F9AA43-B082-426A-808C-6D76FE3E2B78}">
      <dgm:prSet/>
      <dgm:spPr/>
      <dgm:t>
        <a:bodyPr/>
        <a:lstStyle/>
        <a:p>
          <a:endParaRPr lang="nl-NL"/>
        </a:p>
      </dgm:t>
    </dgm:pt>
    <dgm:pt modelId="{9EBEB68C-6F31-443C-92D3-0F43F7BE1152}" type="sibTrans" cxnId="{87F9AA43-B082-426A-808C-6D76FE3E2B78}">
      <dgm:prSet/>
      <dgm:spPr/>
      <dgm:t>
        <a:bodyPr/>
        <a:lstStyle/>
        <a:p>
          <a:endParaRPr lang="nl-NL"/>
        </a:p>
      </dgm:t>
    </dgm:pt>
    <dgm:pt modelId="{B09984E2-5AC0-484E-9C3B-43940C5316D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Integrated</a:t>
          </a:r>
          <a:endParaRPr lang="en-US" sz="2000" dirty="0">
            <a:solidFill>
              <a:schemeClr val="bg1"/>
            </a:solidFill>
          </a:endParaRPr>
        </a:p>
      </dgm:t>
    </dgm:pt>
    <dgm:pt modelId="{0C2641E5-78E1-42A6-A252-645C6E0F6B44}" type="parTrans" cxnId="{A1AED002-2453-46F2-BCEE-CC289E513763}">
      <dgm:prSet/>
      <dgm:spPr/>
      <dgm:t>
        <a:bodyPr/>
        <a:lstStyle/>
        <a:p>
          <a:endParaRPr lang="nl-NL"/>
        </a:p>
      </dgm:t>
    </dgm:pt>
    <dgm:pt modelId="{1DD6BA4F-B3EA-42EF-B5E8-8A2C26B299F7}" type="sibTrans" cxnId="{A1AED002-2453-46F2-BCEE-CC289E513763}">
      <dgm:prSet/>
      <dgm:spPr/>
      <dgm:t>
        <a:bodyPr/>
        <a:lstStyle/>
        <a:p>
          <a:endParaRPr lang="nl-NL"/>
        </a:p>
      </dgm:t>
    </dgm:pt>
    <dgm:pt modelId="{16860237-BE5F-4B82-97A5-E783B74212C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Easy authoring</a:t>
          </a:r>
          <a:endParaRPr lang="en-US" sz="2000" dirty="0">
            <a:solidFill>
              <a:schemeClr val="bg1"/>
            </a:solidFill>
          </a:endParaRPr>
        </a:p>
      </dgm:t>
    </dgm:pt>
    <dgm:pt modelId="{DA42973F-2858-42DF-AFEE-F49CDAA204F3}" type="parTrans" cxnId="{09F79251-442F-4F4F-8238-C4B482DCD4A7}">
      <dgm:prSet/>
      <dgm:spPr/>
      <dgm:t>
        <a:bodyPr/>
        <a:lstStyle/>
        <a:p>
          <a:endParaRPr lang="nl-NL"/>
        </a:p>
      </dgm:t>
    </dgm:pt>
    <dgm:pt modelId="{1EB47F73-BEF0-40F5-BA1D-4CD1DDD0E1FE}" type="sibTrans" cxnId="{09F79251-442F-4F4F-8238-C4B482DCD4A7}">
      <dgm:prSet/>
      <dgm:spPr/>
      <dgm:t>
        <a:bodyPr/>
        <a:lstStyle/>
        <a:p>
          <a:endParaRPr lang="nl-NL"/>
        </a:p>
      </dgm:t>
    </dgm:pt>
    <dgm:pt modelId="{1392E299-48C2-48F3-9903-AB2DB937C63C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Tracked deployments</a:t>
          </a:r>
          <a:endParaRPr lang="en-US" sz="2000" dirty="0">
            <a:solidFill>
              <a:schemeClr val="bg1"/>
            </a:solidFill>
          </a:endParaRPr>
        </a:p>
      </dgm:t>
    </dgm:pt>
    <dgm:pt modelId="{91F10D29-24CD-464C-9FCE-C9800BF7458D}" type="parTrans" cxnId="{D1C1EE4E-10FA-46A9-B965-DBBFB21127C4}">
      <dgm:prSet/>
      <dgm:spPr/>
      <dgm:t>
        <a:bodyPr/>
        <a:lstStyle/>
        <a:p>
          <a:endParaRPr lang="nl-NL"/>
        </a:p>
      </dgm:t>
    </dgm:pt>
    <dgm:pt modelId="{D2A6630C-B45D-4F7B-80CB-6C2E63FFF06E}" type="sibTrans" cxnId="{D1C1EE4E-10FA-46A9-B965-DBBFB21127C4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10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DCD9DEAD-A87A-498E-BC12-7ED0E8D991A8}" type="pres">
      <dgm:prSet presAssocID="{8E0BA0E5-3ED1-4F1A-B373-21E5C3F20C55}" presName="compNode" presStyleCnt="0"/>
      <dgm:spPr/>
    </dgm:pt>
    <dgm:pt modelId="{A5F4892D-0827-45F4-B8DF-7E91E0DA074D}" type="pres">
      <dgm:prSet presAssocID="{8E0BA0E5-3ED1-4F1A-B373-21E5C3F20C55}" presName="iconRect" presStyleLbl="node1" presStyleIdx="1" presStyleCnt="1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bacus"/>
        </a:ext>
      </dgm:extLst>
    </dgm:pt>
    <dgm:pt modelId="{56FE88A3-A73D-4633-95E2-6A20B77ADBFE}" type="pres">
      <dgm:prSet presAssocID="{8E0BA0E5-3ED1-4F1A-B373-21E5C3F20C55}" presName="spaceRect" presStyleCnt="0"/>
      <dgm:spPr/>
    </dgm:pt>
    <dgm:pt modelId="{97F29400-FD92-459F-8D83-BBF6FCB88D48}" type="pres">
      <dgm:prSet presAssocID="{8E0BA0E5-3ED1-4F1A-B373-21E5C3F20C55}" presName="textRect" presStyleLbl="revTx" presStyleIdx="1" presStyleCnt="10">
        <dgm:presLayoutVars>
          <dgm:chMax val="1"/>
          <dgm:chPref val="1"/>
        </dgm:presLayoutVars>
      </dgm:prSet>
      <dgm:spPr/>
    </dgm:pt>
    <dgm:pt modelId="{2087731B-9D15-4374-9E45-23E76F740EA0}" type="pres">
      <dgm:prSet presAssocID="{E20B6FA1-1330-4394-98A8-1971F73DE14E}" presName="sibTrans" presStyleCnt="0"/>
      <dgm:spPr/>
    </dgm:pt>
    <dgm:pt modelId="{87AA3036-7672-45BD-A912-20533DDEAF6B}" type="pres">
      <dgm:prSet presAssocID="{2E91C4E8-05BA-4EB5-B81A-0D4A9340E377}" presName="compNode" presStyleCnt="0"/>
      <dgm:spPr/>
    </dgm:pt>
    <dgm:pt modelId="{7BDFB31D-77EC-4F2E-A129-327C649293C4}" type="pres">
      <dgm:prSet presAssocID="{2E91C4E8-05BA-4EB5-B81A-0D4A9340E377}" presName="iconRect" presStyleLbl="node1" presStyleIdx="2" presStyleCnt="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BAB9624B-CC80-4D3F-B7B1-06E4354D112A}" type="pres">
      <dgm:prSet presAssocID="{2E91C4E8-05BA-4EB5-B81A-0D4A9340E377}" presName="spaceRect" presStyleCnt="0"/>
      <dgm:spPr/>
    </dgm:pt>
    <dgm:pt modelId="{AFB30EC6-DD6C-4A66-ACE1-88D4B71AE99D}" type="pres">
      <dgm:prSet presAssocID="{2E91C4E8-05BA-4EB5-B81A-0D4A9340E377}" presName="textRect" presStyleLbl="revTx" presStyleIdx="2" presStyleCnt="10">
        <dgm:presLayoutVars>
          <dgm:chMax val="1"/>
          <dgm:chPref val="1"/>
        </dgm:presLayoutVars>
      </dgm:prSet>
      <dgm:spPr/>
    </dgm:pt>
    <dgm:pt modelId="{B6F8703C-E99E-4D10-959F-33DBF7EB9E6A}" type="pres">
      <dgm:prSet presAssocID="{D2ACEB43-62C4-4E4F-AAA1-89AAEFE8428B}" presName="sibTrans" presStyleCnt="0"/>
      <dgm:spPr/>
    </dgm:pt>
    <dgm:pt modelId="{0B6DC161-8971-4143-98AF-EB015F7A9022}" type="pres">
      <dgm:prSet presAssocID="{D408BFB0-5906-4BCA-B2E4-D044CDD420B2}" presName="compNode" presStyleCnt="0"/>
      <dgm:spPr/>
    </dgm:pt>
    <dgm:pt modelId="{E6CA8408-FB4A-4AC4-B8EB-8DA954515F7F}" type="pres">
      <dgm:prSet presAssocID="{D408BFB0-5906-4BCA-B2E4-D044CDD420B2}" presName="iconRect" presStyleLbl="node1" presStyleIdx="3" presStyleCnt="1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D47564E-28A2-4A6A-BF01-3F2F8C55FEF4}" type="pres">
      <dgm:prSet presAssocID="{D408BFB0-5906-4BCA-B2E4-D044CDD420B2}" presName="spaceRect" presStyleCnt="0"/>
      <dgm:spPr/>
    </dgm:pt>
    <dgm:pt modelId="{010BE90D-BA42-4EE2-95CC-D297DE72A58F}" type="pres">
      <dgm:prSet presAssocID="{D408BFB0-5906-4BCA-B2E4-D044CDD420B2}" presName="textRect" presStyleLbl="revTx" presStyleIdx="3" presStyleCnt="10">
        <dgm:presLayoutVars>
          <dgm:chMax val="1"/>
          <dgm:chPref val="1"/>
        </dgm:presLayoutVars>
      </dgm:prSet>
      <dgm:spPr/>
    </dgm:pt>
    <dgm:pt modelId="{A4F7E49F-2621-4790-BEFF-A9156C21BED1}" type="pres">
      <dgm:prSet presAssocID="{42D18076-F6DF-4D52-9D61-FF39325823FA}" presName="sibTrans" presStyleCnt="0"/>
      <dgm:spPr/>
    </dgm:pt>
    <dgm:pt modelId="{5790079F-7C4B-483A-9990-FF427F92581F}" type="pres">
      <dgm:prSet presAssocID="{A1041203-4489-4BD0-863B-3B8F1098DD04}" presName="compNode" presStyleCnt="0"/>
      <dgm:spPr/>
    </dgm:pt>
    <dgm:pt modelId="{7D351BF8-3D2B-4339-A9D3-AA9E0CC7FC64}" type="pres">
      <dgm:prSet presAssocID="{A1041203-4489-4BD0-863B-3B8F1098DD04}" presName="iconRect" presStyleLbl="node1" presStyleIdx="4" presStyleCnt="1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 Brick Wall"/>
        </a:ext>
      </dgm:extLst>
    </dgm:pt>
    <dgm:pt modelId="{1BD083E9-B292-4009-BF4D-978AF10B32BF}" type="pres">
      <dgm:prSet presAssocID="{A1041203-4489-4BD0-863B-3B8F1098DD04}" presName="spaceRect" presStyleCnt="0"/>
      <dgm:spPr/>
    </dgm:pt>
    <dgm:pt modelId="{109CAFDC-E32F-438C-BB6F-DD4DF2F92A05}" type="pres">
      <dgm:prSet presAssocID="{A1041203-4489-4BD0-863B-3B8F1098DD04}" presName="textRect" presStyleLbl="revTx" presStyleIdx="4" presStyleCnt="10">
        <dgm:presLayoutVars>
          <dgm:chMax val="1"/>
          <dgm:chPref val="1"/>
        </dgm:presLayoutVars>
      </dgm:prSet>
      <dgm:spPr/>
    </dgm:pt>
    <dgm:pt modelId="{F466A8AB-833B-4D27-97C9-47147B2917EF}" type="pres">
      <dgm:prSet presAssocID="{71309D0B-CB35-4D32-98C1-59099F11769C}" presName="sibTrans" presStyleCnt="0"/>
      <dgm:spPr/>
    </dgm:pt>
    <dgm:pt modelId="{C00B77F1-BA04-4328-A615-D77EA44D18AF}" type="pres">
      <dgm:prSet presAssocID="{7EAE2E1D-52D2-4FFA-99B8-C503AD20FB5A}" presName="compNode" presStyleCnt="0"/>
      <dgm:spPr/>
    </dgm:pt>
    <dgm:pt modelId="{57094169-93B2-4071-8759-CB4C2E6437E6}" type="pres">
      <dgm:prSet presAssocID="{7EAE2E1D-52D2-4FFA-99B8-C503AD20FB5A}" presName="iconRect" presStyleLbl="node1" presStyleIdx="5" presStyleCnt="1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uch Screen"/>
        </a:ext>
      </dgm:extLst>
    </dgm:pt>
    <dgm:pt modelId="{F5963C06-3172-41B9-9357-B9DD91B4F47B}" type="pres">
      <dgm:prSet presAssocID="{7EAE2E1D-52D2-4FFA-99B8-C503AD20FB5A}" presName="spaceRect" presStyleCnt="0"/>
      <dgm:spPr/>
    </dgm:pt>
    <dgm:pt modelId="{1CE707FF-FBD5-4404-B39E-BF8B68F0BBF1}" type="pres">
      <dgm:prSet presAssocID="{7EAE2E1D-52D2-4FFA-99B8-C503AD20FB5A}" presName="textRect" presStyleLbl="revTx" presStyleIdx="5" presStyleCnt="10">
        <dgm:presLayoutVars>
          <dgm:chMax val="1"/>
          <dgm:chPref val="1"/>
        </dgm:presLayoutVars>
      </dgm:prSet>
      <dgm:spPr/>
    </dgm:pt>
    <dgm:pt modelId="{094C0ED4-2971-4CE1-BB0E-C8F5BB15007B}" type="pres">
      <dgm:prSet presAssocID="{97E17DC4-EAE8-479F-9E4B-9620B4A36F29}" presName="sibTrans" presStyleCnt="0"/>
      <dgm:spPr/>
    </dgm:pt>
    <dgm:pt modelId="{14F248EF-941D-4A6D-B0E7-37CCBD227327}" type="pres">
      <dgm:prSet presAssocID="{02A41E36-2431-4AE6-A9A8-2A9FE61B278B}" presName="compNode" presStyleCnt="0"/>
      <dgm:spPr/>
    </dgm:pt>
    <dgm:pt modelId="{E2765E25-42BB-49AB-8B21-20C5372C0DC6}" type="pres">
      <dgm:prSet presAssocID="{02A41E36-2431-4AE6-A9A8-2A9FE61B278B}" presName="iconRect" presStyleLbl="node1" presStyleIdx="6" presStyleCnt="10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F43EC39C-C355-4395-B5BD-05C4C7B074F0}" type="pres">
      <dgm:prSet presAssocID="{02A41E36-2431-4AE6-A9A8-2A9FE61B278B}" presName="spaceRect" presStyleCnt="0"/>
      <dgm:spPr/>
    </dgm:pt>
    <dgm:pt modelId="{0864B69F-1023-4410-9C81-ABCCCC032DAD}" type="pres">
      <dgm:prSet presAssocID="{02A41E36-2431-4AE6-A9A8-2A9FE61B278B}" presName="textRect" presStyleLbl="revTx" presStyleIdx="6" presStyleCnt="10">
        <dgm:presLayoutVars>
          <dgm:chMax val="1"/>
          <dgm:chPref val="1"/>
        </dgm:presLayoutVars>
      </dgm:prSet>
      <dgm:spPr/>
    </dgm:pt>
    <dgm:pt modelId="{D2731850-86EB-4D6E-A7DD-7E0687743279}" type="pres">
      <dgm:prSet presAssocID="{9EBEB68C-6F31-443C-92D3-0F43F7BE1152}" presName="sibTrans" presStyleCnt="0"/>
      <dgm:spPr/>
    </dgm:pt>
    <dgm:pt modelId="{CACED46B-59D8-42A3-8ED7-430FDD3C7021}" type="pres">
      <dgm:prSet presAssocID="{B09984E2-5AC0-484E-9C3B-43940C5316D2}" presName="compNode" presStyleCnt="0"/>
      <dgm:spPr/>
    </dgm:pt>
    <dgm:pt modelId="{4424CE4E-2A4A-4DA5-8B39-58F794B1D219}" type="pres">
      <dgm:prSet presAssocID="{B09984E2-5AC0-484E-9C3B-43940C5316D2}" presName="iconRect" presStyleLbl="node1" presStyleIdx="7" presStyleCnt="10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6E646C16-0C51-4754-81B6-1C03E18F0DB6}" type="pres">
      <dgm:prSet presAssocID="{B09984E2-5AC0-484E-9C3B-43940C5316D2}" presName="spaceRect" presStyleCnt="0"/>
      <dgm:spPr/>
    </dgm:pt>
    <dgm:pt modelId="{636FC599-B604-4DBC-BD31-65F75F1ECA86}" type="pres">
      <dgm:prSet presAssocID="{B09984E2-5AC0-484E-9C3B-43940C5316D2}" presName="textRect" presStyleLbl="revTx" presStyleIdx="7" presStyleCnt="10">
        <dgm:presLayoutVars>
          <dgm:chMax val="1"/>
          <dgm:chPref val="1"/>
        </dgm:presLayoutVars>
      </dgm:prSet>
      <dgm:spPr/>
    </dgm:pt>
    <dgm:pt modelId="{C40AD4C4-927B-4B69-A993-68BABBD57A21}" type="pres">
      <dgm:prSet presAssocID="{1DD6BA4F-B3EA-42EF-B5E8-8A2C26B299F7}" presName="sibTrans" presStyleCnt="0"/>
      <dgm:spPr/>
    </dgm:pt>
    <dgm:pt modelId="{9273159D-38E7-48E6-81CD-31E3FCF4A507}" type="pres">
      <dgm:prSet presAssocID="{16860237-BE5F-4B82-97A5-E783B74212C6}" presName="compNode" presStyleCnt="0"/>
      <dgm:spPr/>
    </dgm:pt>
    <dgm:pt modelId="{F8DCFFD5-5D05-481E-805C-569A45880175}" type="pres">
      <dgm:prSet presAssocID="{16860237-BE5F-4B82-97A5-E783B74212C6}" presName="iconRect" presStyleLbl="node1" presStyleIdx="8" presStyleCnt="10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ribble"/>
        </a:ext>
      </dgm:extLst>
    </dgm:pt>
    <dgm:pt modelId="{99D6F9D3-FF2C-4259-A6EE-E0AEF387A741}" type="pres">
      <dgm:prSet presAssocID="{16860237-BE5F-4B82-97A5-E783B74212C6}" presName="spaceRect" presStyleCnt="0"/>
      <dgm:spPr/>
    </dgm:pt>
    <dgm:pt modelId="{70813081-24D7-4467-81A5-F8AC8E0D635C}" type="pres">
      <dgm:prSet presAssocID="{16860237-BE5F-4B82-97A5-E783B74212C6}" presName="textRect" presStyleLbl="revTx" presStyleIdx="8" presStyleCnt="10">
        <dgm:presLayoutVars>
          <dgm:chMax val="1"/>
          <dgm:chPref val="1"/>
        </dgm:presLayoutVars>
      </dgm:prSet>
      <dgm:spPr/>
    </dgm:pt>
    <dgm:pt modelId="{2F21D555-A2F6-44FD-839D-290DAC49C9D1}" type="pres">
      <dgm:prSet presAssocID="{1EB47F73-BEF0-40F5-BA1D-4CD1DDD0E1FE}" presName="sibTrans" presStyleCnt="0"/>
      <dgm:spPr/>
    </dgm:pt>
    <dgm:pt modelId="{AB5182D2-4420-4211-8FAE-4A774DC49298}" type="pres">
      <dgm:prSet presAssocID="{1392E299-48C2-48F3-9903-AB2DB937C63C}" presName="compNode" presStyleCnt="0"/>
      <dgm:spPr/>
    </dgm:pt>
    <dgm:pt modelId="{B6C4A9F5-09FE-4FEE-8ADC-22E4A180AF36}" type="pres">
      <dgm:prSet presAssocID="{1392E299-48C2-48F3-9903-AB2DB937C63C}" presName="iconRect" presStyleLbl="node1" presStyleIdx="9" presStyleCnt="10"/>
      <dgm:spPr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Mixed"/>
        </a:ext>
      </dgm:extLst>
    </dgm:pt>
    <dgm:pt modelId="{22858C1B-F96F-4DE3-8343-E175ED0CF998}" type="pres">
      <dgm:prSet presAssocID="{1392E299-48C2-48F3-9903-AB2DB937C63C}" presName="spaceRect" presStyleCnt="0"/>
      <dgm:spPr/>
    </dgm:pt>
    <dgm:pt modelId="{98107EC6-C853-41DC-8364-DF07F2C9169D}" type="pres">
      <dgm:prSet presAssocID="{1392E299-48C2-48F3-9903-AB2DB937C63C}" presName="textRect" presStyleLbl="revTx" presStyleIdx="9" presStyleCnt="10">
        <dgm:presLayoutVars>
          <dgm:chMax val="1"/>
          <dgm:chPref val="1"/>
        </dgm:presLayoutVars>
      </dgm:prSet>
      <dgm:spPr/>
    </dgm:pt>
  </dgm:ptLst>
  <dgm:cxnLst>
    <dgm:cxn modelId="{A1AED002-2453-46F2-BCEE-CC289E513763}" srcId="{A05EB848-6351-40CE-81BB-84A3203F8A77}" destId="{B09984E2-5AC0-484E-9C3B-43940C5316D2}" srcOrd="7" destOrd="0" parTransId="{0C2641E5-78E1-42A6-A252-645C6E0F6B44}" sibTransId="{1DD6BA4F-B3EA-42EF-B5E8-8A2C26B299F7}"/>
    <dgm:cxn modelId="{9255B808-B36C-4DFC-B5F9-AD683F3A7D58}" type="presOf" srcId="{A1041203-4489-4BD0-863B-3B8F1098DD04}" destId="{109CAFDC-E32F-438C-BB6F-DD4DF2F92A05}" srcOrd="0" destOrd="0" presId="urn:microsoft.com/office/officeart/2018/2/layout/IconLabelList"/>
    <dgm:cxn modelId="{75B8CC14-BFA9-420E-8657-FB0024E98CB9}" type="presOf" srcId="{02A41E36-2431-4AE6-A9A8-2A9FE61B278B}" destId="{0864B69F-1023-4410-9C81-ABCCCC032DAD}" srcOrd="0" destOrd="0" presId="urn:microsoft.com/office/officeart/2018/2/layout/IconLabelList"/>
    <dgm:cxn modelId="{9F27D12C-B7D0-4D5A-A498-40EF8F2B914B}" srcId="{A05EB848-6351-40CE-81BB-84A3203F8A77}" destId="{8E0BA0E5-3ED1-4F1A-B373-21E5C3F20C55}" srcOrd="1" destOrd="0" parTransId="{116F7AF5-3197-4E42-BA2A-BE213468C136}" sibTransId="{E20B6FA1-1330-4394-98A8-1971F73DE14E}"/>
    <dgm:cxn modelId="{1459AF2D-D94D-4CA3-8294-B433EE59B24A}" type="presOf" srcId="{16860237-BE5F-4B82-97A5-E783B74212C6}" destId="{70813081-24D7-4467-81A5-F8AC8E0D635C}" srcOrd="0" destOrd="0" presId="urn:microsoft.com/office/officeart/2018/2/layout/IconLabelList"/>
    <dgm:cxn modelId="{87F9AA43-B082-426A-808C-6D76FE3E2B78}" srcId="{A05EB848-6351-40CE-81BB-84A3203F8A77}" destId="{02A41E36-2431-4AE6-A9A8-2A9FE61B278B}" srcOrd="6" destOrd="0" parTransId="{2C12512A-3532-4DF9-973D-2AFD146E15BC}" sibTransId="{9EBEB68C-6F31-443C-92D3-0F43F7BE1152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D6E13349-42CD-464E-836D-B1A9023C877C}" srcId="{A05EB848-6351-40CE-81BB-84A3203F8A77}" destId="{A1041203-4489-4BD0-863B-3B8F1098DD04}" srcOrd="4" destOrd="0" parTransId="{24CBAA1F-BA8B-4CAF-BD19-D2569CEB836B}" sibTransId="{71309D0B-CB35-4D32-98C1-59099F11769C}"/>
    <dgm:cxn modelId="{D1C1EE4E-10FA-46A9-B965-DBBFB21127C4}" srcId="{A05EB848-6351-40CE-81BB-84A3203F8A77}" destId="{1392E299-48C2-48F3-9903-AB2DB937C63C}" srcOrd="9" destOrd="0" parTransId="{91F10D29-24CD-464C-9FCE-C9800BF7458D}" sibTransId="{D2A6630C-B45D-4F7B-80CB-6C2E63FFF06E}"/>
    <dgm:cxn modelId="{09F79251-442F-4F4F-8238-C4B482DCD4A7}" srcId="{A05EB848-6351-40CE-81BB-84A3203F8A77}" destId="{16860237-BE5F-4B82-97A5-E783B74212C6}" srcOrd="8" destOrd="0" parTransId="{DA42973F-2858-42DF-AFEE-F49CDAA204F3}" sibTransId="{1EB47F73-BEF0-40F5-BA1D-4CD1DDD0E1FE}"/>
    <dgm:cxn modelId="{DF0B5B82-FE34-45F9-A75C-77C26D8499B9}" srcId="{A05EB848-6351-40CE-81BB-84A3203F8A77}" destId="{7EAE2E1D-52D2-4FFA-99B8-C503AD20FB5A}" srcOrd="5" destOrd="0" parTransId="{BF4A3894-46B9-4593-AB4A-1B84C0A3EC63}" sibTransId="{97E17DC4-EAE8-479F-9E4B-9620B4A36F29}"/>
    <dgm:cxn modelId="{0452F683-A404-491D-96D5-8B8CA84B3AEB}" srcId="{A05EB848-6351-40CE-81BB-84A3203F8A77}" destId="{D408BFB0-5906-4BCA-B2E4-D044CDD420B2}" srcOrd="3" destOrd="0" parTransId="{F21AC881-5ED8-4C68-B229-203234D08EA4}" sibTransId="{42D18076-F6DF-4D52-9D61-FF39325823FA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0212A09C-8474-41FC-8A4C-CCD5CE654F39}" type="presOf" srcId="{B09984E2-5AC0-484E-9C3B-43940C5316D2}" destId="{636FC599-B604-4DBC-BD31-65F75F1ECA86}" srcOrd="0" destOrd="0" presId="urn:microsoft.com/office/officeart/2018/2/layout/IconLabelList"/>
    <dgm:cxn modelId="{F09F79AD-1090-4170-BF78-0AA51844CABB}" type="presOf" srcId="{7EAE2E1D-52D2-4FFA-99B8-C503AD20FB5A}" destId="{1CE707FF-FBD5-4404-B39E-BF8B68F0BBF1}" srcOrd="0" destOrd="0" presId="urn:microsoft.com/office/officeart/2018/2/layout/IconLabelList"/>
    <dgm:cxn modelId="{43C5EEC2-8AD0-4249-9A10-DECEB24F6510}" srcId="{A05EB848-6351-40CE-81BB-84A3203F8A77}" destId="{2E91C4E8-05BA-4EB5-B81A-0D4A9340E377}" srcOrd="2" destOrd="0" parTransId="{AC2C1B5F-831A-4AFE-A8D6-FFB1FF3C8C89}" sibTransId="{D2ACEB43-62C4-4E4F-AAA1-89AAEFE8428B}"/>
    <dgm:cxn modelId="{70683FC6-5F0A-435B-A774-BCE5F10114C8}" type="presOf" srcId="{D408BFB0-5906-4BCA-B2E4-D044CDD420B2}" destId="{010BE90D-BA42-4EE2-95CC-D297DE72A58F}" srcOrd="0" destOrd="0" presId="urn:microsoft.com/office/officeart/2018/2/layout/IconLabelList"/>
    <dgm:cxn modelId="{2FC38DCB-DFC1-4EB4-B98C-55142AF9C5C7}" type="presOf" srcId="{1392E299-48C2-48F3-9903-AB2DB937C63C}" destId="{98107EC6-C853-41DC-8364-DF07F2C9169D}" srcOrd="0" destOrd="0" presId="urn:microsoft.com/office/officeart/2018/2/layout/IconLabelList"/>
    <dgm:cxn modelId="{5B4DC3CB-19F9-4648-B48F-8BC245940989}" type="presOf" srcId="{2E91C4E8-05BA-4EB5-B81A-0D4A9340E377}" destId="{AFB30EC6-DD6C-4A66-ACE1-88D4B71AE99D}" srcOrd="0" destOrd="0" presId="urn:microsoft.com/office/officeart/2018/2/layout/IconLabelList"/>
    <dgm:cxn modelId="{EC57FFCC-2C44-4797-A8C2-1EC982980CED}" type="presOf" srcId="{8E0BA0E5-3ED1-4F1A-B373-21E5C3F20C55}" destId="{97F29400-FD92-459F-8D83-BBF6FCB88D48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9BE21DDE-F88A-4521-931F-15974B07419C}" type="presParOf" srcId="{95B7BA2F-ADB2-49B6-9DAF-AD9ADF58771B}" destId="{DCD9DEAD-A87A-498E-BC12-7ED0E8D991A8}" srcOrd="2" destOrd="0" presId="urn:microsoft.com/office/officeart/2018/2/layout/IconLabelList"/>
    <dgm:cxn modelId="{363D0EDB-18CF-458B-9507-F1C66C094BEF}" type="presParOf" srcId="{DCD9DEAD-A87A-498E-BC12-7ED0E8D991A8}" destId="{A5F4892D-0827-45F4-B8DF-7E91E0DA074D}" srcOrd="0" destOrd="0" presId="urn:microsoft.com/office/officeart/2018/2/layout/IconLabelList"/>
    <dgm:cxn modelId="{E4273914-6B0A-480E-B0DE-E481B3A3C3C7}" type="presParOf" srcId="{DCD9DEAD-A87A-498E-BC12-7ED0E8D991A8}" destId="{56FE88A3-A73D-4633-95E2-6A20B77ADBFE}" srcOrd="1" destOrd="0" presId="urn:microsoft.com/office/officeart/2018/2/layout/IconLabelList"/>
    <dgm:cxn modelId="{6FF0839E-A5CD-47D2-9F2E-140BEAEAF481}" type="presParOf" srcId="{DCD9DEAD-A87A-498E-BC12-7ED0E8D991A8}" destId="{97F29400-FD92-459F-8D83-BBF6FCB88D48}" srcOrd="2" destOrd="0" presId="urn:microsoft.com/office/officeart/2018/2/layout/IconLabelList"/>
    <dgm:cxn modelId="{70035301-337C-432B-B755-82B2905C2709}" type="presParOf" srcId="{95B7BA2F-ADB2-49B6-9DAF-AD9ADF58771B}" destId="{2087731B-9D15-4374-9E45-23E76F740EA0}" srcOrd="3" destOrd="0" presId="urn:microsoft.com/office/officeart/2018/2/layout/IconLabelList"/>
    <dgm:cxn modelId="{92D10955-8244-4491-AC32-452B9342A065}" type="presParOf" srcId="{95B7BA2F-ADB2-49B6-9DAF-AD9ADF58771B}" destId="{87AA3036-7672-45BD-A912-20533DDEAF6B}" srcOrd="4" destOrd="0" presId="urn:microsoft.com/office/officeart/2018/2/layout/IconLabelList"/>
    <dgm:cxn modelId="{5565C445-24A3-4B04-86E1-D325CE2F8239}" type="presParOf" srcId="{87AA3036-7672-45BD-A912-20533DDEAF6B}" destId="{7BDFB31D-77EC-4F2E-A129-327C649293C4}" srcOrd="0" destOrd="0" presId="urn:microsoft.com/office/officeart/2018/2/layout/IconLabelList"/>
    <dgm:cxn modelId="{4E4F6DD4-0864-44A0-9510-12F8ECB5386D}" type="presParOf" srcId="{87AA3036-7672-45BD-A912-20533DDEAF6B}" destId="{BAB9624B-CC80-4D3F-B7B1-06E4354D112A}" srcOrd="1" destOrd="0" presId="urn:microsoft.com/office/officeart/2018/2/layout/IconLabelList"/>
    <dgm:cxn modelId="{0C5DE4C4-1506-4896-979E-57DEDBD60E3B}" type="presParOf" srcId="{87AA3036-7672-45BD-A912-20533DDEAF6B}" destId="{AFB30EC6-DD6C-4A66-ACE1-88D4B71AE99D}" srcOrd="2" destOrd="0" presId="urn:microsoft.com/office/officeart/2018/2/layout/IconLabelList"/>
    <dgm:cxn modelId="{A6198E00-890F-45B3-805E-BA093BF0FED2}" type="presParOf" srcId="{95B7BA2F-ADB2-49B6-9DAF-AD9ADF58771B}" destId="{B6F8703C-E99E-4D10-959F-33DBF7EB9E6A}" srcOrd="5" destOrd="0" presId="urn:microsoft.com/office/officeart/2018/2/layout/IconLabelList"/>
    <dgm:cxn modelId="{1CF272E5-0D89-4D0D-B567-0BA9C1EAE42C}" type="presParOf" srcId="{95B7BA2F-ADB2-49B6-9DAF-AD9ADF58771B}" destId="{0B6DC161-8971-4143-98AF-EB015F7A9022}" srcOrd="6" destOrd="0" presId="urn:microsoft.com/office/officeart/2018/2/layout/IconLabelList"/>
    <dgm:cxn modelId="{1302F294-4F0F-41EB-A5AE-E5ADB60EB1DB}" type="presParOf" srcId="{0B6DC161-8971-4143-98AF-EB015F7A9022}" destId="{E6CA8408-FB4A-4AC4-B8EB-8DA954515F7F}" srcOrd="0" destOrd="0" presId="urn:microsoft.com/office/officeart/2018/2/layout/IconLabelList"/>
    <dgm:cxn modelId="{8BF34E36-D8E0-403C-8519-89225A82722F}" type="presParOf" srcId="{0B6DC161-8971-4143-98AF-EB015F7A9022}" destId="{BD47564E-28A2-4A6A-BF01-3F2F8C55FEF4}" srcOrd="1" destOrd="0" presId="urn:microsoft.com/office/officeart/2018/2/layout/IconLabelList"/>
    <dgm:cxn modelId="{EF244A47-40D2-4B24-846F-8D49D00A1F04}" type="presParOf" srcId="{0B6DC161-8971-4143-98AF-EB015F7A9022}" destId="{010BE90D-BA42-4EE2-95CC-D297DE72A58F}" srcOrd="2" destOrd="0" presId="urn:microsoft.com/office/officeart/2018/2/layout/IconLabelList"/>
    <dgm:cxn modelId="{E8721FC0-5FEA-4A53-910B-C7E02AD7313F}" type="presParOf" srcId="{95B7BA2F-ADB2-49B6-9DAF-AD9ADF58771B}" destId="{A4F7E49F-2621-4790-BEFF-A9156C21BED1}" srcOrd="7" destOrd="0" presId="urn:microsoft.com/office/officeart/2018/2/layout/IconLabelList"/>
    <dgm:cxn modelId="{AD4DF4A6-BF0B-4F15-930E-62BB82E8EB19}" type="presParOf" srcId="{95B7BA2F-ADB2-49B6-9DAF-AD9ADF58771B}" destId="{5790079F-7C4B-483A-9990-FF427F92581F}" srcOrd="8" destOrd="0" presId="urn:microsoft.com/office/officeart/2018/2/layout/IconLabelList"/>
    <dgm:cxn modelId="{BB345655-6FD8-4B2F-A0DF-FB43944EC388}" type="presParOf" srcId="{5790079F-7C4B-483A-9990-FF427F92581F}" destId="{7D351BF8-3D2B-4339-A9D3-AA9E0CC7FC64}" srcOrd="0" destOrd="0" presId="urn:microsoft.com/office/officeart/2018/2/layout/IconLabelList"/>
    <dgm:cxn modelId="{31D76705-6E70-4837-85E5-12331857865D}" type="presParOf" srcId="{5790079F-7C4B-483A-9990-FF427F92581F}" destId="{1BD083E9-B292-4009-BF4D-978AF10B32BF}" srcOrd="1" destOrd="0" presId="urn:microsoft.com/office/officeart/2018/2/layout/IconLabelList"/>
    <dgm:cxn modelId="{19EC7BCF-420B-44CF-9B00-8FAE067CC5F9}" type="presParOf" srcId="{5790079F-7C4B-483A-9990-FF427F92581F}" destId="{109CAFDC-E32F-438C-BB6F-DD4DF2F92A05}" srcOrd="2" destOrd="0" presId="urn:microsoft.com/office/officeart/2018/2/layout/IconLabelList"/>
    <dgm:cxn modelId="{5A24EF34-7B85-473D-A632-A0EECFCC98E4}" type="presParOf" srcId="{95B7BA2F-ADB2-49B6-9DAF-AD9ADF58771B}" destId="{F466A8AB-833B-4D27-97C9-47147B2917EF}" srcOrd="9" destOrd="0" presId="urn:microsoft.com/office/officeart/2018/2/layout/IconLabelList"/>
    <dgm:cxn modelId="{26D28194-43C0-4921-80A9-2C4A2D2A20C4}" type="presParOf" srcId="{95B7BA2F-ADB2-49B6-9DAF-AD9ADF58771B}" destId="{C00B77F1-BA04-4328-A615-D77EA44D18AF}" srcOrd="10" destOrd="0" presId="urn:microsoft.com/office/officeart/2018/2/layout/IconLabelList"/>
    <dgm:cxn modelId="{364BBEF4-3BCD-4D1E-B967-72D36AB10832}" type="presParOf" srcId="{C00B77F1-BA04-4328-A615-D77EA44D18AF}" destId="{57094169-93B2-4071-8759-CB4C2E6437E6}" srcOrd="0" destOrd="0" presId="urn:microsoft.com/office/officeart/2018/2/layout/IconLabelList"/>
    <dgm:cxn modelId="{D0D35EED-E736-4638-8D3A-670DB3B2FE21}" type="presParOf" srcId="{C00B77F1-BA04-4328-A615-D77EA44D18AF}" destId="{F5963C06-3172-41B9-9357-B9DD91B4F47B}" srcOrd="1" destOrd="0" presId="urn:microsoft.com/office/officeart/2018/2/layout/IconLabelList"/>
    <dgm:cxn modelId="{38564E65-1E24-4605-A1AF-6D09A9B40A69}" type="presParOf" srcId="{C00B77F1-BA04-4328-A615-D77EA44D18AF}" destId="{1CE707FF-FBD5-4404-B39E-BF8B68F0BBF1}" srcOrd="2" destOrd="0" presId="urn:microsoft.com/office/officeart/2018/2/layout/IconLabelList"/>
    <dgm:cxn modelId="{C6828074-9D18-42F7-A8C5-570FA852AE0A}" type="presParOf" srcId="{95B7BA2F-ADB2-49B6-9DAF-AD9ADF58771B}" destId="{094C0ED4-2971-4CE1-BB0E-C8F5BB15007B}" srcOrd="11" destOrd="0" presId="urn:microsoft.com/office/officeart/2018/2/layout/IconLabelList"/>
    <dgm:cxn modelId="{CBB32814-0D30-4C91-A236-B12D38DB40BF}" type="presParOf" srcId="{95B7BA2F-ADB2-49B6-9DAF-AD9ADF58771B}" destId="{14F248EF-941D-4A6D-B0E7-37CCBD227327}" srcOrd="12" destOrd="0" presId="urn:microsoft.com/office/officeart/2018/2/layout/IconLabelList"/>
    <dgm:cxn modelId="{0775E0BD-2059-4032-BF1E-D05BF07613BB}" type="presParOf" srcId="{14F248EF-941D-4A6D-B0E7-37CCBD227327}" destId="{E2765E25-42BB-49AB-8B21-20C5372C0DC6}" srcOrd="0" destOrd="0" presId="urn:microsoft.com/office/officeart/2018/2/layout/IconLabelList"/>
    <dgm:cxn modelId="{29D04148-01D1-4805-9F4E-06D42BBD68B7}" type="presParOf" srcId="{14F248EF-941D-4A6D-B0E7-37CCBD227327}" destId="{F43EC39C-C355-4395-B5BD-05C4C7B074F0}" srcOrd="1" destOrd="0" presId="urn:microsoft.com/office/officeart/2018/2/layout/IconLabelList"/>
    <dgm:cxn modelId="{E243DA91-14A6-4C6F-A210-6FC5E1F96D50}" type="presParOf" srcId="{14F248EF-941D-4A6D-B0E7-37CCBD227327}" destId="{0864B69F-1023-4410-9C81-ABCCCC032DAD}" srcOrd="2" destOrd="0" presId="urn:microsoft.com/office/officeart/2018/2/layout/IconLabelList"/>
    <dgm:cxn modelId="{824EF817-B223-4E75-9252-F089B3471F3B}" type="presParOf" srcId="{95B7BA2F-ADB2-49B6-9DAF-AD9ADF58771B}" destId="{D2731850-86EB-4D6E-A7DD-7E0687743279}" srcOrd="13" destOrd="0" presId="urn:microsoft.com/office/officeart/2018/2/layout/IconLabelList"/>
    <dgm:cxn modelId="{D868E039-A55B-4DF2-BBD5-D091FD90FB5F}" type="presParOf" srcId="{95B7BA2F-ADB2-49B6-9DAF-AD9ADF58771B}" destId="{CACED46B-59D8-42A3-8ED7-430FDD3C7021}" srcOrd="14" destOrd="0" presId="urn:microsoft.com/office/officeart/2018/2/layout/IconLabelList"/>
    <dgm:cxn modelId="{B38B4703-EC3B-40CB-845C-16FEBED368B0}" type="presParOf" srcId="{CACED46B-59D8-42A3-8ED7-430FDD3C7021}" destId="{4424CE4E-2A4A-4DA5-8B39-58F794B1D219}" srcOrd="0" destOrd="0" presId="urn:microsoft.com/office/officeart/2018/2/layout/IconLabelList"/>
    <dgm:cxn modelId="{F8BA5690-2045-4950-9968-DFFC6936BA15}" type="presParOf" srcId="{CACED46B-59D8-42A3-8ED7-430FDD3C7021}" destId="{6E646C16-0C51-4754-81B6-1C03E18F0DB6}" srcOrd="1" destOrd="0" presId="urn:microsoft.com/office/officeart/2018/2/layout/IconLabelList"/>
    <dgm:cxn modelId="{158F0046-092B-4A81-8903-483141388433}" type="presParOf" srcId="{CACED46B-59D8-42A3-8ED7-430FDD3C7021}" destId="{636FC599-B604-4DBC-BD31-65F75F1ECA86}" srcOrd="2" destOrd="0" presId="urn:microsoft.com/office/officeart/2018/2/layout/IconLabelList"/>
    <dgm:cxn modelId="{D3F01E36-EC1A-425F-A68B-36DED3AE0008}" type="presParOf" srcId="{95B7BA2F-ADB2-49B6-9DAF-AD9ADF58771B}" destId="{C40AD4C4-927B-4B69-A993-68BABBD57A21}" srcOrd="15" destOrd="0" presId="urn:microsoft.com/office/officeart/2018/2/layout/IconLabelList"/>
    <dgm:cxn modelId="{CE698112-FC57-4590-BADE-5E29BBC5F96B}" type="presParOf" srcId="{95B7BA2F-ADB2-49B6-9DAF-AD9ADF58771B}" destId="{9273159D-38E7-48E6-81CD-31E3FCF4A507}" srcOrd="16" destOrd="0" presId="urn:microsoft.com/office/officeart/2018/2/layout/IconLabelList"/>
    <dgm:cxn modelId="{F49E8930-D236-4639-9169-22E148936590}" type="presParOf" srcId="{9273159D-38E7-48E6-81CD-31E3FCF4A507}" destId="{F8DCFFD5-5D05-481E-805C-569A45880175}" srcOrd="0" destOrd="0" presId="urn:microsoft.com/office/officeart/2018/2/layout/IconLabelList"/>
    <dgm:cxn modelId="{ACD75E60-C308-4BFB-99A4-FB4DF428C2FE}" type="presParOf" srcId="{9273159D-38E7-48E6-81CD-31E3FCF4A507}" destId="{99D6F9D3-FF2C-4259-A6EE-E0AEF387A741}" srcOrd="1" destOrd="0" presId="urn:microsoft.com/office/officeart/2018/2/layout/IconLabelList"/>
    <dgm:cxn modelId="{0E6854B2-8F05-4831-A649-55A572C59540}" type="presParOf" srcId="{9273159D-38E7-48E6-81CD-31E3FCF4A507}" destId="{70813081-24D7-4467-81A5-F8AC8E0D635C}" srcOrd="2" destOrd="0" presId="urn:microsoft.com/office/officeart/2018/2/layout/IconLabelList"/>
    <dgm:cxn modelId="{1D53F905-C6C9-4C66-A291-ABA96609F906}" type="presParOf" srcId="{95B7BA2F-ADB2-49B6-9DAF-AD9ADF58771B}" destId="{2F21D555-A2F6-44FD-839D-290DAC49C9D1}" srcOrd="17" destOrd="0" presId="urn:microsoft.com/office/officeart/2018/2/layout/IconLabelList"/>
    <dgm:cxn modelId="{4A8DC98A-83B2-4751-AF73-672CF6D3A2B1}" type="presParOf" srcId="{95B7BA2F-ADB2-49B6-9DAF-AD9ADF58771B}" destId="{AB5182D2-4420-4211-8FAE-4A774DC49298}" srcOrd="18" destOrd="0" presId="urn:microsoft.com/office/officeart/2018/2/layout/IconLabelList"/>
    <dgm:cxn modelId="{D35E6F44-44CF-43FF-8D4F-CC93F9D0735D}" type="presParOf" srcId="{AB5182D2-4420-4211-8FAE-4A774DC49298}" destId="{B6C4A9F5-09FE-4FEE-8ADC-22E4A180AF36}" srcOrd="0" destOrd="0" presId="urn:microsoft.com/office/officeart/2018/2/layout/IconLabelList"/>
    <dgm:cxn modelId="{8C5FE4F7-3429-4E62-8E8F-18B550A73786}" type="presParOf" srcId="{AB5182D2-4420-4211-8FAE-4A774DC49298}" destId="{22858C1B-F96F-4DE3-8343-E175ED0CF998}" srcOrd="1" destOrd="0" presId="urn:microsoft.com/office/officeart/2018/2/layout/IconLabelList"/>
    <dgm:cxn modelId="{8FF483CF-FDA2-4292-8D1C-1F02A4D48FE5}" type="presParOf" srcId="{AB5182D2-4420-4211-8FAE-4A774DC49298}" destId="{98107EC6-C853-41DC-8364-DF07F2C9169D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B32914-D5DF-4AC0-A122-1A0316F113D8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7C12C58-881D-422D-9D5A-D20EE887A41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Use language constructs</a:t>
          </a:r>
          <a:endParaRPr lang="en-US">
            <a:solidFill>
              <a:schemeClr val="bg1"/>
            </a:solidFill>
          </a:endParaRPr>
        </a:p>
      </dgm:t>
    </dgm:pt>
    <dgm:pt modelId="{373A19B2-E6EF-496B-8ED0-7E9080569894}" type="parTrans" cxnId="{DCCD4A4A-8B7D-42C4-BF69-F28B6583533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AD3360-1717-401C-9018-EFEB0C797A9C}" type="sibTrans" cxnId="{DCCD4A4A-8B7D-42C4-BF69-F28B6583533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8E84177-E127-49AA-BC2D-057B287F7D1F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Re-use templates</a:t>
          </a:r>
          <a:endParaRPr lang="en-US">
            <a:solidFill>
              <a:schemeClr val="bg1"/>
            </a:solidFill>
          </a:endParaRPr>
        </a:p>
      </dgm:t>
    </dgm:pt>
    <dgm:pt modelId="{619E2941-0569-4378-B268-51A157135195}" type="parTrans" cxnId="{68E7C01A-5B6B-4B7B-A67C-C26D2E58502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E148FF-404E-4DEA-8CB8-F76A3A57DB5C}" type="sibTrans" cxnId="{68E7C01A-5B6B-4B7B-A67C-C26D2E58502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E8CF31F-B564-443F-AC76-CA11ABD14A4E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Under source-control</a:t>
          </a:r>
          <a:endParaRPr lang="en-US">
            <a:solidFill>
              <a:schemeClr val="bg1"/>
            </a:solidFill>
          </a:endParaRPr>
        </a:p>
      </dgm:t>
    </dgm:pt>
    <dgm:pt modelId="{41DB5EDF-22B2-4B6C-8742-0ECC5232F867}" type="parTrans" cxnId="{E9C725AA-0230-468E-AD78-28663B87C80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3A14049-FE13-4711-BF06-BB300F820F1B}" type="sibTrans" cxnId="{E9C725AA-0230-468E-AD78-28663B87C80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BE5ECCA-317A-4ECA-B111-2CD5EC77AAB6}" type="pres">
      <dgm:prSet presAssocID="{81B32914-D5DF-4AC0-A122-1A0316F113D8}" presName="root" presStyleCnt="0">
        <dgm:presLayoutVars>
          <dgm:dir/>
          <dgm:resizeHandles val="exact"/>
        </dgm:presLayoutVars>
      </dgm:prSet>
      <dgm:spPr/>
    </dgm:pt>
    <dgm:pt modelId="{9E91DFD9-9517-4081-876E-E83E33160438}" type="pres">
      <dgm:prSet presAssocID="{F7C12C58-881D-422D-9D5A-D20EE887A410}" presName="compNode" presStyleCnt="0"/>
      <dgm:spPr/>
    </dgm:pt>
    <dgm:pt modelId="{91CBF639-1855-4A8B-8CBB-29595D2AEFED}" type="pres">
      <dgm:prSet presAssocID="{F7C12C58-881D-422D-9D5A-D20EE887A41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BE6465F-3738-44A7-94E2-552070103B2B}" type="pres">
      <dgm:prSet presAssocID="{F7C12C58-881D-422D-9D5A-D20EE887A410}" presName="spaceRect" presStyleCnt="0"/>
      <dgm:spPr/>
    </dgm:pt>
    <dgm:pt modelId="{B5668FE2-73C6-45EB-ABBB-BC27E5DBF995}" type="pres">
      <dgm:prSet presAssocID="{F7C12C58-881D-422D-9D5A-D20EE887A410}" presName="textRect" presStyleLbl="revTx" presStyleIdx="0" presStyleCnt="3">
        <dgm:presLayoutVars>
          <dgm:chMax val="1"/>
          <dgm:chPref val="1"/>
        </dgm:presLayoutVars>
      </dgm:prSet>
      <dgm:spPr/>
    </dgm:pt>
    <dgm:pt modelId="{08CDDE49-FE92-45D6-ACDB-ADC6B3F66EB8}" type="pres">
      <dgm:prSet presAssocID="{DEAD3360-1717-401C-9018-EFEB0C797A9C}" presName="sibTrans" presStyleCnt="0"/>
      <dgm:spPr/>
    </dgm:pt>
    <dgm:pt modelId="{FA3F7E4A-7F5B-4B0D-A283-EEF41FB6A34B}" type="pres">
      <dgm:prSet presAssocID="{B8E84177-E127-49AA-BC2D-057B287F7D1F}" presName="compNode" presStyleCnt="0"/>
      <dgm:spPr/>
    </dgm:pt>
    <dgm:pt modelId="{E4B75491-44FD-4B7A-89A1-164A4823E344}" type="pres">
      <dgm:prSet presAssocID="{B8E84177-E127-49AA-BC2D-057B287F7D1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AD7A52E-D970-4DC4-B3FC-8B84CD3D9A98}" type="pres">
      <dgm:prSet presAssocID="{B8E84177-E127-49AA-BC2D-057B287F7D1F}" presName="spaceRect" presStyleCnt="0"/>
      <dgm:spPr/>
    </dgm:pt>
    <dgm:pt modelId="{FBACF2C7-B7D4-4266-AE47-7EBC397CCD79}" type="pres">
      <dgm:prSet presAssocID="{B8E84177-E127-49AA-BC2D-057B287F7D1F}" presName="textRect" presStyleLbl="revTx" presStyleIdx="1" presStyleCnt="3">
        <dgm:presLayoutVars>
          <dgm:chMax val="1"/>
          <dgm:chPref val="1"/>
        </dgm:presLayoutVars>
      </dgm:prSet>
      <dgm:spPr/>
    </dgm:pt>
    <dgm:pt modelId="{B24183F8-51F6-4C6A-BB71-A356035C4F83}" type="pres">
      <dgm:prSet presAssocID="{0CE148FF-404E-4DEA-8CB8-F76A3A57DB5C}" presName="sibTrans" presStyleCnt="0"/>
      <dgm:spPr/>
    </dgm:pt>
    <dgm:pt modelId="{A48BC43D-A8C3-468F-AA8D-5D0174BEAC29}" type="pres">
      <dgm:prSet presAssocID="{8E8CF31F-B564-443F-AC76-CA11ABD14A4E}" presName="compNode" presStyleCnt="0"/>
      <dgm:spPr/>
    </dgm:pt>
    <dgm:pt modelId="{B2C5571A-3FFB-41D2-9360-805C58D2F308}" type="pres">
      <dgm:prSet presAssocID="{8E8CF31F-B564-443F-AC76-CA11ABD14A4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EA49DD74-9E60-469A-9ABB-148C844C19B3}" type="pres">
      <dgm:prSet presAssocID="{8E8CF31F-B564-443F-AC76-CA11ABD14A4E}" presName="spaceRect" presStyleCnt="0"/>
      <dgm:spPr/>
    </dgm:pt>
    <dgm:pt modelId="{5711A0E5-DD5C-4AE3-AE7F-002450380B0D}" type="pres">
      <dgm:prSet presAssocID="{8E8CF31F-B564-443F-AC76-CA11ABD14A4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F89DF0A-4BBD-413C-9883-64ADACD5BF36}" type="presOf" srcId="{8E8CF31F-B564-443F-AC76-CA11ABD14A4E}" destId="{5711A0E5-DD5C-4AE3-AE7F-002450380B0D}" srcOrd="0" destOrd="0" presId="urn:microsoft.com/office/officeart/2018/2/layout/IconLabelList"/>
    <dgm:cxn modelId="{68E7C01A-5B6B-4B7B-A67C-C26D2E585025}" srcId="{81B32914-D5DF-4AC0-A122-1A0316F113D8}" destId="{B8E84177-E127-49AA-BC2D-057B287F7D1F}" srcOrd="1" destOrd="0" parTransId="{619E2941-0569-4378-B268-51A157135195}" sibTransId="{0CE148FF-404E-4DEA-8CB8-F76A3A57DB5C}"/>
    <dgm:cxn modelId="{9312741C-1A3B-492C-A398-AA6592231951}" type="presOf" srcId="{F7C12C58-881D-422D-9D5A-D20EE887A410}" destId="{B5668FE2-73C6-45EB-ABBB-BC27E5DBF995}" srcOrd="0" destOrd="0" presId="urn:microsoft.com/office/officeart/2018/2/layout/IconLabelList"/>
    <dgm:cxn modelId="{DCCD4A4A-8B7D-42C4-BF69-F28B65835338}" srcId="{81B32914-D5DF-4AC0-A122-1A0316F113D8}" destId="{F7C12C58-881D-422D-9D5A-D20EE887A410}" srcOrd="0" destOrd="0" parTransId="{373A19B2-E6EF-496B-8ED0-7E9080569894}" sibTransId="{DEAD3360-1717-401C-9018-EFEB0C797A9C}"/>
    <dgm:cxn modelId="{01A2224B-5DBA-4F1F-8C96-C18641B494B8}" type="presOf" srcId="{B8E84177-E127-49AA-BC2D-057B287F7D1F}" destId="{FBACF2C7-B7D4-4266-AE47-7EBC397CCD79}" srcOrd="0" destOrd="0" presId="urn:microsoft.com/office/officeart/2018/2/layout/IconLabelList"/>
    <dgm:cxn modelId="{0F5ABE6F-16AB-4FCD-8186-1E842FA5793C}" type="presOf" srcId="{81B32914-D5DF-4AC0-A122-1A0316F113D8}" destId="{9BE5ECCA-317A-4ECA-B111-2CD5EC77AAB6}" srcOrd="0" destOrd="0" presId="urn:microsoft.com/office/officeart/2018/2/layout/IconLabelList"/>
    <dgm:cxn modelId="{E9C725AA-0230-468E-AD78-28663B87C80D}" srcId="{81B32914-D5DF-4AC0-A122-1A0316F113D8}" destId="{8E8CF31F-B564-443F-AC76-CA11ABD14A4E}" srcOrd="2" destOrd="0" parTransId="{41DB5EDF-22B2-4B6C-8742-0ECC5232F867}" sibTransId="{93A14049-FE13-4711-BF06-BB300F820F1B}"/>
    <dgm:cxn modelId="{BBE658C1-680A-4FDF-9D73-62E773D2CA2C}" type="presParOf" srcId="{9BE5ECCA-317A-4ECA-B111-2CD5EC77AAB6}" destId="{9E91DFD9-9517-4081-876E-E83E33160438}" srcOrd="0" destOrd="0" presId="urn:microsoft.com/office/officeart/2018/2/layout/IconLabelList"/>
    <dgm:cxn modelId="{1B4D9CFA-9142-4F57-897C-474E6EE3C7F0}" type="presParOf" srcId="{9E91DFD9-9517-4081-876E-E83E33160438}" destId="{91CBF639-1855-4A8B-8CBB-29595D2AEFED}" srcOrd="0" destOrd="0" presId="urn:microsoft.com/office/officeart/2018/2/layout/IconLabelList"/>
    <dgm:cxn modelId="{6ED57EAB-A586-4218-ABF0-F5B447E4065B}" type="presParOf" srcId="{9E91DFD9-9517-4081-876E-E83E33160438}" destId="{1BE6465F-3738-44A7-94E2-552070103B2B}" srcOrd="1" destOrd="0" presId="urn:microsoft.com/office/officeart/2018/2/layout/IconLabelList"/>
    <dgm:cxn modelId="{F9E96B84-E12B-4A59-9303-2BBF3508A354}" type="presParOf" srcId="{9E91DFD9-9517-4081-876E-E83E33160438}" destId="{B5668FE2-73C6-45EB-ABBB-BC27E5DBF995}" srcOrd="2" destOrd="0" presId="urn:microsoft.com/office/officeart/2018/2/layout/IconLabelList"/>
    <dgm:cxn modelId="{B07C0E9A-E0C8-465D-94D1-2BC160AFBC26}" type="presParOf" srcId="{9BE5ECCA-317A-4ECA-B111-2CD5EC77AAB6}" destId="{08CDDE49-FE92-45D6-ACDB-ADC6B3F66EB8}" srcOrd="1" destOrd="0" presId="urn:microsoft.com/office/officeart/2018/2/layout/IconLabelList"/>
    <dgm:cxn modelId="{D39D428B-4587-4D4E-8ECD-C3C012872C9E}" type="presParOf" srcId="{9BE5ECCA-317A-4ECA-B111-2CD5EC77AAB6}" destId="{FA3F7E4A-7F5B-4B0D-A283-EEF41FB6A34B}" srcOrd="2" destOrd="0" presId="urn:microsoft.com/office/officeart/2018/2/layout/IconLabelList"/>
    <dgm:cxn modelId="{A17CC360-4EDE-4BC8-BBC3-CACF23F51A86}" type="presParOf" srcId="{FA3F7E4A-7F5B-4B0D-A283-EEF41FB6A34B}" destId="{E4B75491-44FD-4B7A-89A1-164A4823E344}" srcOrd="0" destOrd="0" presId="urn:microsoft.com/office/officeart/2018/2/layout/IconLabelList"/>
    <dgm:cxn modelId="{54529F69-2104-46A9-8A00-536417CE4AF6}" type="presParOf" srcId="{FA3F7E4A-7F5B-4B0D-A283-EEF41FB6A34B}" destId="{4AD7A52E-D970-4DC4-B3FC-8B84CD3D9A98}" srcOrd="1" destOrd="0" presId="urn:microsoft.com/office/officeart/2018/2/layout/IconLabelList"/>
    <dgm:cxn modelId="{B4A14EA3-C2AC-4346-9415-7265F84C8195}" type="presParOf" srcId="{FA3F7E4A-7F5B-4B0D-A283-EEF41FB6A34B}" destId="{FBACF2C7-B7D4-4266-AE47-7EBC397CCD79}" srcOrd="2" destOrd="0" presId="urn:microsoft.com/office/officeart/2018/2/layout/IconLabelList"/>
    <dgm:cxn modelId="{84118074-E450-4BFB-BF99-75487D545DF1}" type="presParOf" srcId="{9BE5ECCA-317A-4ECA-B111-2CD5EC77AAB6}" destId="{B24183F8-51F6-4C6A-BB71-A356035C4F83}" srcOrd="3" destOrd="0" presId="urn:microsoft.com/office/officeart/2018/2/layout/IconLabelList"/>
    <dgm:cxn modelId="{2A0F0E32-1E81-4FA3-8088-EBF81F88B773}" type="presParOf" srcId="{9BE5ECCA-317A-4ECA-B111-2CD5EC77AAB6}" destId="{A48BC43D-A8C3-468F-AA8D-5D0174BEAC29}" srcOrd="4" destOrd="0" presId="urn:microsoft.com/office/officeart/2018/2/layout/IconLabelList"/>
    <dgm:cxn modelId="{FC7553E9-A246-4CD7-A010-B0891665D546}" type="presParOf" srcId="{A48BC43D-A8C3-468F-AA8D-5D0174BEAC29}" destId="{B2C5571A-3FFB-41D2-9360-805C58D2F308}" srcOrd="0" destOrd="0" presId="urn:microsoft.com/office/officeart/2018/2/layout/IconLabelList"/>
    <dgm:cxn modelId="{67222E38-11BD-436F-BDA3-E0EB8F4C5EA0}" type="presParOf" srcId="{A48BC43D-A8C3-468F-AA8D-5D0174BEAC29}" destId="{EA49DD74-9E60-469A-9ABB-148C844C19B3}" srcOrd="1" destOrd="0" presId="urn:microsoft.com/office/officeart/2018/2/layout/IconLabelList"/>
    <dgm:cxn modelId="{18548E4D-BD06-43DC-ACB3-A5B3EA24E701}" type="presParOf" srcId="{A48BC43D-A8C3-468F-AA8D-5D0174BEAC29}" destId="{5711A0E5-DD5C-4AE3-AE7F-002450380B0D}" srcOrd="2" destOrd="0" presId="urn:microsoft.com/office/officeart/2018/2/layout/IconLabel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ARM Templates extension and language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C69EE116-96B0-47F5-8419-F2D17296E71F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Intellisense</a:t>
          </a:r>
        </a:p>
      </dgm:t>
    </dgm:pt>
    <dgm:pt modelId="{FC2EA78C-9610-48F3-8CE1-402B886A089F}" type="parTrans" cxnId="{8C34F12A-4F9B-4282-A04D-F5C25955DED6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B465AE3C-01A9-4818-9ED9-61F274031708}" type="sibTrans" cxnId="{8C34F12A-4F9B-4282-A04D-F5C25955DED6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3589C2B3-8C03-4310-A86F-3618B998845D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Syntax highlighting</a:t>
          </a:r>
        </a:p>
      </dgm:t>
    </dgm:pt>
    <dgm:pt modelId="{72CAB405-C80C-4061-96CD-1D6C79E44AFE}" type="parTrans" cxnId="{35DE1CBD-6171-472B-82B7-99B6ED4CAB53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24F80F69-DF06-4E3B-8567-1142D8B67148}" type="sibTrans" cxnId="{35DE1CBD-6171-472B-82B7-99B6ED4CAB53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44D1F2B1-28B1-41D0-8343-FFBE8D2E864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Snippets</a:t>
          </a:r>
        </a:p>
      </dgm:t>
    </dgm:pt>
    <dgm:pt modelId="{54B2C056-7BCB-4348-93A2-C114E64DB5F8}" type="parTrans" cxnId="{2C462BAE-B78A-4611-B02A-DA3EBBA088F0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10285AB5-C550-4284-AD27-5D0772884A92}" type="sibTrans" cxnId="{2C462BAE-B78A-4611-B02A-DA3EBBA088F0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38C28A22-59D5-4B08-A73F-2A50D961073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Schema validation</a:t>
          </a:r>
        </a:p>
      </dgm:t>
    </dgm:pt>
    <dgm:pt modelId="{F4382FF3-A2E7-4604-B263-A8BD302CF24A}" type="parTrans" cxnId="{89E892DE-E878-459F-A680-AC2A09543F7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C3FCB466-DE16-4D79-87E2-89AF4BF22FF4}" type="sibTrans" cxnId="{89E892DE-E878-459F-A680-AC2A09543F7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DDDA2FD2-A3EF-4E5C-BA0A-86926F43C70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ARM Template Viewer</a:t>
          </a:r>
        </a:p>
      </dgm:t>
    </dgm:pt>
    <dgm:pt modelId="{A17290A8-36E8-4E1C-987B-9E0B13B4F7AD}" type="parTrans" cxnId="{A1C69164-2ABB-474A-8C1E-18EA462B9698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8010E44C-E7F3-4492-BAB1-5D13483E324E}" type="sibTrans" cxnId="{A1C69164-2ABB-474A-8C1E-18EA462B9698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ficialIntelligence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6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5BAEF994-B1EE-4D53-A3C5-61BB96F9B0A2}" type="pres">
      <dgm:prSet presAssocID="{C69EE116-96B0-47F5-8419-F2D17296E71F}" presName="compNode" presStyleCnt="0"/>
      <dgm:spPr/>
    </dgm:pt>
    <dgm:pt modelId="{4C266686-9683-45E8-BE60-803046A423AA}" type="pres">
      <dgm:prSet presAssocID="{C69EE116-96B0-47F5-8419-F2D17296E71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FEC0224-9721-42CA-ABCA-84522119EA16}" type="pres">
      <dgm:prSet presAssocID="{C69EE116-96B0-47F5-8419-F2D17296E71F}" presName="spaceRect" presStyleCnt="0"/>
      <dgm:spPr/>
    </dgm:pt>
    <dgm:pt modelId="{889FDC5F-E973-4714-9510-66AD1510FB2E}" type="pres">
      <dgm:prSet presAssocID="{C69EE116-96B0-47F5-8419-F2D17296E71F}" presName="textRect" presStyleLbl="revTx" presStyleIdx="1" presStyleCnt="6">
        <dgm:presLayoutVars>
          <dgm:chMax val="1"/>
          <dgm:chPref val="1"/>
        </dgm:presLayoutVars>
      </dgm:prSet>
      <dgm:spPr/>
    </dgm:pt>
    <dgm:pt modelId="{D3D95CE0-FB78-4DD9-B17F-8D1F7C9E8C6D}" type="pres">
      <dgm:prSet presAssocID="{B465AE3C-01A9-4818-9ED9-61F274031708}" presName="sibTrans" presStyleCnt="0"/>
      <dgm:spPr/>
    </dgm:pt>
    <dgm:pt modelId="{CF638D32-16F4-4D99-96DB-85FBC6D469BE}" type="pres">
      <dgm:prSet presAssocID="{3589C2B3-8C03-4310-A86F-3618B998845D}" presName="compNode" presStyleCnt="0"/>
      <dgm:spPr/>
    </dgm:pt>
    <dgm:pt modelId="{F9359D1C-48AD-4278-9ADB-84B233285DAA}" type="pres">
      <dgm:prSet presAssocID="{3589C2B3-8C03-4310-A86F-3618B998845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510D6382-197B-46DF-8491-C926DE20CAAE}" type="pres">
      <dgm:prSet presAssocID="{3589C2B3-8C03-4310-A86F-3618B998845D}" presName="spaceRect" presStyleCnt="0"/>
      <dgm:spPr/>
    </dgm:pt>
    <dgm:pt modelId="{E7973E9B-CAF3-4561-9BAB-5C58D1B35C3A}" type="pres">
      <dgm:prSet presAssocID="{3589C2B3-8C03-4310-A86F-3618B998845D}" presName="textRect" presStyleLbl="revTx" presStyleIdx="2" presStyleCnt="6">
        <dgm:presLayoutVars>
          <dgm:chMax val="1"/>
          <dgm:chPref val="1"/>
        </dgm:presLayoutVars>
      </dgm:prSet>
      <dgm:spPr/>
    </dgm:pt>
    <dgm:pt modelId="{CC2E52CA-3BD3-41F4-801A-B29F1A806E47}" type="pres">
      <dgm:prSet presAssocID="{24F80F69-DF06-4E3B-8567-1142D8B67148}" presName="sibTrans" presStyleCnt="0"/>
      <dgm:spPr/>
    </dgm:pt>
    <dgm:pt modelId="{30BB80C0-EC75-40D7-80C4-DE9BB9716AA8}" type="pres">
      <dgm:prSet presAssocID="{44D1F2B1-28B1-41D0-8343-FFBE8D2E8642}" presName="compNode" presStyleCnt="0"/>
      <dgm:spPr/>
    </dgm:pt>
    <dgm:pt modelId="{BFF26515-37DB-4523-A6E9-448CD6270D2E}" type="pres">
      <dgm:prSet presAssocID="{44D1F2B1-28B1-41D0-8343-FFBE8D2E864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B480D629-096D-484A-B519-45394522889D}" type="pres">
      <dgm:prSet presAssocID="{44D1F2B1-28B1-41D0-8343-FFBE8D2E8642}" presName="spaceRect" presStyleCnt="0"/>
      <dgm:spPr/>
    </dgm:pt>
    <dgm:pt modelId="{042D2E05-9A28-4F48-84DE-634F4F92DCB1}" type="pres">
      <dgm:prSet presAssocID="{44D1F2B1-28B1-41D0-8343-FFBE8D2E8642}" presName="textRect" presStyleLbl="revTx" presStyleIdx="3" presStyleCnt="6">
        <dgm:presLayoutVars>
          <dgm:chMax val="1"/>
          <dgm:chPref val="1"/>
        </dgm:presLayoutVars>
      </dgm:prSet>
      <dgm:spPr/>
    </dgm:pt>
    <dgm:pt modelId="{C69629BA-8DEA-44CE-91BA-33D848D888A3}" type="pres">
      <dgm:prSet presAssocID="{10285AB5-C550-4284-AD27-5D0772884A92}" presName="sibTrans" presStyleCnt="0"/>
      <dgm:spPr/>
    </dgm:pt>
    <dgm:pt modelId="{67A43991-5CEF-42F1-97DB-401217169333}" type="pres">
      <dgm:prSet presAssocID="{38C28A22-59D5-4B08-A73F-2A50D961073E}" presName="compNode" presStyleCnt="0"/>
      <dgm:spPr/>
    </dgm:pt>
    <dgm:pt modelId="{C857E73D-1577-4C0D-8BDF-BC3A8690297F}" type="pres">
      <dgm:prSet presAssocID="{38C28A22-59D5-4B08-A73F-2A50D961073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7D328F2-A303-48CE-9099-15BEBE7873B9}" type="pres">
      <dgm:prSet presAssocID="{38C28A22-59D5-4B08-A73F-2A50D961073E}" presName="spaceRect" presStyleCnt="0"/>
      <dgm:spPr/>
    </dgm:pt>
    <dgm:pt modelId="{EAD54BAC-4763-4C0E-A10B-5182A2FD9499}" type="pres">
      <dgm:prSet presAssocID="{38C28A22-59D5-4B08-A73F-2A50D961073E}" presName="textRect" presStyleLbl="revTx" presStyleIdx="4" presStyleCnt="6">
        <dgm:presLayoutVars>
          <dgm:chMax val="1"/>
          <dgm:chPref val="1"/>
        </dgm:presLayoutVars>
      </dgm:prSet>
      <dgm:spPr/>
    </dgm:pt>
    <dgm:pt modelId="{19916067-B79D-4389-9AE6-0E69D5B0D808}" type="pres">
      <dgm:prSet presAssocID="{C3FCB466-DE16-4D79-87E2-89AF4BF22FF4}" presName="sibTrans" presStyleCnt="0"/>
      <dgm:spPr/>
    </dgm:pt>
    <dgm:pt modelId="{ACFDD5E4-85FB-4883-B31F-D0AD7187E730}" type="pres">
      <dgm:prSet presAssocID="{DDDA2FD2-A3EF-4E5C-BA0A-86926F43C706}" presName="compNode" presStyleCnt="0"/>
      <dgm:spPr/>
    </dgm:pt>
    <dgm:pt modelId="{3D569D64-55C8-4554-8AAD-D49350181F4E}" type="pres">
      <dgm:prSet presAssocID="{DDDA2FD2-A3EF-4E5C-BA0A-86926F43C70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BBE422DD-E2C3-4677-AF9F-5FCB333D4B59}" type="pres">
      <dgm:prSet presAssocID="{DDDA2FD2-A3EF-4E5C-BA0A-86926F43C706}" presName="spaceRect" presStyleCnt="0"/>
      <dgm:spPr/>
    </dgm:pt>
    <dgm:pt modelId="{18D3FE5B-B6A0-4D66-9058-2ABC49F5558B}" type="pres">
      <dgm:prSet presAssocID="{DDDA2FD2-A3EF-4E5C-BA0A-86926F43C70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15269616-4EE7-4C8E-AE8D-6088EA1AF9A9}" type="presOf" srcId="{38C28A22-59D5-4B08-A73F-2A50D961073E}" destId="{EAD54BAC-4763-4C0E-A10B-5182A2FD9499}" srcOrd="0" destOrd="0" presId="urn:microsoft.com/office/officeart/2018/2/layout/IconLabelList"/>
    <dgm:cxn modelId="{9473C31E-19D4-4C5A-A4E3-CC9C1DC9ED5C}" type="presOf" srcId="{DDDA2FD2-A3EF-4E5C-BA0A-86926F43C706}" destId="{18D3FE5B-B6A0-4D66-9058-2ABC49F5558B}" srcOrd="0" destOrd="0" presId="urn:microsoft.com/office/officeart/2018/2/layout/IconLabelList"/>
    <dgm:cxn modelId="{8C34F12A-4F9B-4282-A04D-F5C25955DED6}" srcId="{A05EB848-6351-40CE-81BB-84A3203F8A77}" destId="{C69EE116-96B0-47F5-8419-F2D17296E71F}" srcOrd="1" destOrd="0" parTransId="{FC2EA78C-9610-48F3-8CE1-402B886A089F}" sibTransId="{B465AE3C-01A9-4818-9ED9-61F274031708}"/>
    <dgm:cxn modelId="{A1C69164-2ABB-474A-8C1E-18EA462B9698}" srcId="{A05EB848-6351-40CE-81BB-84A3203F8A77}" destId="{DDDA2FD2-A3EF-4E5C-BA0A-86926F43C706}" srcOrd="5" destOrd="0" parTransId="{A17290A8-36E8-4E1C-987B-9E0B13B4F7AD}" sibTransId="{8010E44C-E7F3-4492-BAB1-5D13483E324E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E61A9A51-7AE9-4573-90BB-BD26166E4974}" type="presOf" srcId="{C69EE116-96B0-47F5-8419-F2D17296E71F}" destId="{889FDC5F-E973-4714-9510-66AD1510FB2E}" srcOrd="0" destOrd="0" presId="urn:microsoft.com/office/officeart/2018/2/layout/IconLabelList"/>
    <dgm:cxn modelId="{D5323054-3D35-4C79-9102-F845102A9458}" type="presOf" srcId="{44D1F2B1-28B1-41D0-8343-FFBE8D2E8642}" destId="{042D2E05-9A28-4F48-84DE-634F4F92DCB1}" srcOrd="0" destOrd="0" presId="urn:microsoft.com/office/officeart/2018/2/layout/IconLabelList"/>
    <dgm:cxn modelId="{F517E654-32E9-4D01-B62D-49AB55D521B9}" type="presOf" srcId="{3589C2B3-8C03-4310-A86F-3618B998845D}" destId="{E7973E9B-CAF3-4561-9BAB-5C58D1B35C3A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2C462BAE-B78A-4611-B02A-DA3EBBA088F0}" srcId="{A05EB848-6351-40CE-81BB-84A3203F8A77}" destId="{44D1F2B1-28B1-41D0-8343-FFBE8D2E8642}" srcOrd="3" destOrd="0" parTransId="{54B2C056-7BCB-4348-93A2-C114E64DB5F8}" sibTransId="{10285AB5-C550-4284-AD27-5D0772884A92}"/>
    <dgm:cxn modelId="{35DE1CBD-6171-472B-82B7-99B6ED4CAB53}" srcId="{A05EB848-6351-40CE-81BB-84A3203F8A77}" destId="{3589C2B3-8C03-4310-A86F-3618B998845D}" srcOrd="2" destOrd="0" parTransId="{72CAB405-C80C-4061-96CD-1D6C79E44AFE}" sibTransId="{24F80F69-DF06-4E3B-8567-1142D8B67148}"/>
    <dgm:cxn modelId="{89E892DE-E878-459F-A680-AC2A09543F7C}" srcId="{A05EB848-6351-40CE-81BB-84A3203F8A77}" destId="{38C28A22-59D5-4B08-A73F-2A50D961073E}" srcOrd="4" destOrd="0" parTransId="{F4382FF3-A2E7-4604-B263-A8BD302CF24A}" sibTransId="{C3FCB466-DE16-4D79-87E2-89AF4BF22FF4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A29C86F5-B3EE-4E6C-857B-2BFC89E41273}" type="presParOf" srcId="{95B7BA2F-ADB2-49B6-9DAF-AD9ADF58771B}" destId="{5BAEF994-B1EE-4D53-A3C5-61BB96F9B0A2}" srcOrd="2" destOrd="0" presId="urn:microsoft.com/office/officeart/2018/2/layout/IconLabelList"/>
    <dgm:cxn modelId="{CD0BF7D1-5895-4E81-9894-EE9D7414B225}" type="presParOf" srcId="{5BAEF994-B1EE-4D53-A3C5-61BB96F9B0A2}" destId="{4C266686-9683-45E8-BE60-803046A423AA}" srcOrd="0" destOrd="0" presId="urn:microsoft.com/office/officeart/2018/2/layout/IconLabelList"/>
    <dgm:cxn modelId="{C6D4906D-D5CD-4C2B-81EA-140FCD358D67}" type="presParOf" srcId="{5BAEF994-B1EE-4D53-A3C5-61BB96F9B0A2}" destId="{6FEC0224-9721-42CA-ABCA-84522119EA16}" srcOrd="1" destOrd="0" presId="urn:microsoft.com/office/officeart/2018/2/layout/IconLabelList"/>
    <dgm:cxn modelId="{28EF597E-0260-45F1-B383-5E123655DFD3}" type="presParOf" srcId="{5BAEF994-B1EE-4D53-A3C5-61BB96F9B0A2}" destId="{889FDC5F-E973-4714-9510-66AD1510FB2E}" srcOrd="2" destOrd="0" presId="urn:microsoft.com/office/officeart/2018/2/layout/IconLabelList"/>
    <dgm:cxn modelId="{839E927F-099D-4E2A-B424-E6B991FB191C}" type="presParOf" srcId="{95B7BA2F-ADB2-49B6-9DAF-AD9ADF58771B}" destId="{D3D95CE0-FB78-4DD9-B17F-8D1F7C9E8C6D}" srcOrd="3" destOrd="0" presId="urn:microsoft.com/office/officeart/2018/2/layout/IconLabelList"/>
    <dgm:cxn modelId="{A472D3C6-4433-4384-8442-F6AEEAA505E0}" type="presParOf" srcId="{95B7BA2F-ADB2-49B6-9DAF-AD9ADF58771B}" destId="{CF638D32-16F4-4D99-96DB-85FBC6D469BE}" srcOrd="4" destOrd="0" presId="urn:microsoft.com/office/officeart/2018/2/layout/IconLabelList"/>
    <dgm:cxn modelId="{7A0F9D60-8B6E-4B57-8A85-2A0E37355FB3}" type="presParOf" srcId="{CF638D32-16F4-4D99-96DB-85FBC6D469BE}" destId="{F9359D1C-48AD-4278-9ADB-84B233285DAA}" srcOrd="0" destOrd="0" presId="urn:microsoft.com/office/officeart/2018/2/layout/IconLabelList"/>
    <dgm:cxn modelId="{BE4D4D3E-B77D-43A3-BE01-393E4795FE62}" type="presParOf" srcId="{CF638D32-16F4-4D99-96DB-85FBC6D469BE}" destId="{510D6382-197B-46DF-8491-C926DE20CAAE}" srcOrd="1" destOrd="0" presId="urn:microsoft.com/office/officeart/2018/2/layout/IconLabelList"/>
    <dgm:cxn modelId="{2BA6B946-796B-4DD2-AFAB-85BECEA10463}" type="presParOf" srcId="{CF638D32-16F4-4D99-96DB-85FBC6D469BE}" destId="{E7973E9B-CAF3-4561-9BAB-5C58D1B35C3A}" srcOrd="2" destOrd="0" presId="urn:microsoft.com/office/officeart/2018/2/layout/IconLabelList"/>
    <dgm:cxn modelId="{9F565A3D-E752-453D-9B38-160561FC6542}" type="presParOf" srcId="{95B7BA2F-ADB2-49B6-9DAF-AD9ADF58771B}" destId="{CC2E52CA-3BD3-41F4-801A-B29F1A806E47}" srcOrd="5" destOrd="0" presId="urn:microsoft.com/office/officeart/2018/2/layout/IconLabelList"/>
    <dgm:cxn modelId="{B228DAC2-DE99-4BAB-B451-34748D02F8B5}" type="presParOf" srcId="{95B7BA2F-ADB2-49B6-9DAF-AD9ADF58771B}" destId="{30BB80C0-EC75-40D7-80C4-DE9BB9716AA8}" srcOrd="6" destOrd="0" presId="urn:microsoft.com/office/officeart/2018/2/layout/IconLabelList"/>
    <dgm:cxn modelId="{327241F0-A0E5-4D9A-BD1C-38FD9AEB1A9E}" type="presParOf" srcId="{30BB80C0-EC75-40D7-80C4-DE9BB9716AA8}" destId="{BFF26515-37DB-4523-A6E9-448CD6270D2E}" srcOrd="0" destOrd="0" presId="urn:microsoft.com/office/officeart/2018/2/layout/IconLabelList"/>
    <dgm:cxn modelId="{0CB89D11-1E66-4A04-8448-D9920AC94731}" type="presParOf" srcId="{30BB80C0-EC75-40D7-80C4-DE9BB9716AA8}" destId="{B480D629-096D-484A-B519-45394522889D}" srcOrd="1" destOrd="0" presId="urn:microsoft.com/office/officeart/2018/2/layout/IconLabelList"/>
    <dgm:cxn modelId="{E44E33A0-39DA-49FA-8392-C662B92CB7D7}" type="presParOf" srcId="{30BB80C0-EC75-40D7-80C4-DE9BB9716AA8}" destId="{042D2E05-9A28-4F48-84DE-634F4F92DCB1}" srcOrd="2" destOrd="0" presId="urn:microsoft.com/office/officeart/2018/2/layout/IconLabelList"/>
    <dgm:cxn modelId="{05012791-9378-4FD7-A2CE-CC303D6FA43B}" type="presParOf" srcId="{95B7BA2F-ADB2-49B6-9DAF-AD9ADF58771B}" destId="{C69629BA-8DEA-44CE-91BA-33D848D888A3}" srcOrd="7" destOrd="0" presId="urn:microsoft.com/office/officeart/2018/2/layout/IconLabelList"/>
    <dgm:cxn modelId="{A809B434-DE00-42A1-8885-D151D98C2C09}" type="presParOf" srcId="{95B7BA2F-ADB2-49B6-9DAF-AD9ADF58771B}" destId="{67A43991-5CEF-42F1-97DB-401217169333}" srcOrd="8" destOrd="0" presId="urn:microsoft.com/office/officeart/2018/2/layout/IconLabelList"/>
    <dgm:cxn modelId="{3B8E322C-E440-43AA-9434-B16B2B2C4AA3}" type="presParOf" srcId="{67A43991-5CEF-42F1-97DB-401217169333}" destId="{C857E73D-1577-4C0D-8BDF-BC3A8690297F}" srcOrd="0" destOrd="0" presId="urn:microsoft.com/office/officeart/2018/2/layout/IconLabelList"/>
    <dgm:cxn modelId="{951B029A-5AE1-4C44-9D6F-F427C4B5005C}" type="presParOf" srcId="{67A43991-5CEF-42F1-97DB-401217169333}" destId="{37D328F2-A303-48CE-9099-15BEBE7873B9}" srcOrd="1" destOrd="0" presId="urn:microsoft.com/office/officeart/2018/2/layout/IconLabelList"/>
    <dgm:cxn modelId="{1514642F-27FD-4564-9C76-8C2617A0E08C}" type="presParOf" srcId="{67A43991-5CEF-42F1-97DB-401217169333}" destId="{EAD54BAC-4763-4C0E-A10B-5182A2FD9499}" srcOrd="2" destOrd="0" presId="urn:microsoft.com/office/officeart/2018/2/layout/IconLabelList"/>
    <dgm:cxn modelId="{B4316222-D215-474E-B2D4-4FDCC6483633}" type="presParOf" srcId="{95B7BA2F-ADB2-49B6-9DAF-AD9ADF58771B}" destId="{19916067-B79D-4389-9AE6-0E69D5B0D808}" srcOrd="9" destOrd="0" presId="urn:microsoft.com/office/officeart/2018/2/layout/IconLabelList"/>
    <dgm:cxn modelId="{8988461C-BE99-4215-97B0-E28CFCDFA93A}" type="presParOf" srcId="{95B7BA2F-ADB2-49B6-9DAF-AD9ADF58771B}" destId="{ACFDD5E4-85FB-4883-B31F-D0AD7187E730}" srcOrd="10" destOrd="0" presId="urn:microsoft.com/office/officeart/2018/2/layout/IconLabelList"/>
    <dgm:cxn modelId="{607E7C2E-9A47-4632-A522-00DF37A9D3FF}" type="presParOf" srcId="{ACFDD5E4-85FB-4883-B31F-D0AD7187E730}" destId="{3D569D64-55C8-4554-8AAD-D49350181F4E}" srcOrd="0" destOrd="0" presId="urn:microsoft.com/office/officeart/2018/2/layout/IconLabelList"/>
    <dgm:cxn modelId="{184E866E-E6E0-4C6B-9C91-C58266115284}" type="presParOf" srcId="{ACFDD5E4-85FB-4883-B31F-D0AD7187E730}" destId="{BBE422DD-E2C3-4677-AF9F-5FCB333D4B59}" srcOrd="1" destOrd="0" presId="urn:microsoft.com/office/officeart/2018/2/layout/IconLabelList"/>
    <dgm:cxn modelId="{D40D8FEA-217B-47C9-B97D-22E2F7554D38}" type="presParOf" srcId="{ACFDD5E4-85FB-4883-B31F-D0AD7187E730}" destId="{18D3FE5B-B6A0-4D66-9058-2ABC49F5558B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DSL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2EAEFE12-6BB1-4E56-824B-E3950358739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Declarative</a:t>
          </a:r>
        </a:p>
      </dgm:t>
    </dgm:pt>
    <dgm:pt modelId="{0454AD57-33CD-42EA-B634-B53A86A62418}" type="parTrans" cxnId="{C7383DA0-3F20-4F35-9437-AD273AB9856A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01C3B1D3-AE17-4AC8-9DA6-630AC86CCD45}" type="sibTrans" cxnId="{C7383DA0-3F20-4F35-9437-AD273AB9856A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5CDF46E9-5187-4D19-9A4D-C215D7824CDC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ARM JSON as Intermediate Language</a:t>
          </a:r>
        </a:p>
      </dgm:t>
    </dgm:pt>
    <dgm:pt modelId="{D3D92CFD-0F9E-43D4-B6F1-250442A7155A}" type="parTrans" cxnId="{B66FDBC3-4C88-4D98-8170-77F4B88AF797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D72BFE6B-7ECF-42AE-8E8C-210AA96AE8A4}" type="sibTrans" cxnId="{B66FDBC3-4C88-4D98-8170-77F4B88AF797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93CC299D-29CE-4621-8457-8DFD36EDBB7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Full feature parity</a:t>
          </a:r>
        </a:p>
      </dgm:t>
    </dgm:pt>
    <dgm:pt modelId="{CEB78113-C5B3-4DC3-A946-073DEA7E4725}" type="parTrans" cxnId="{31D14B6F-F890-4CA2-AAEB-646208C58C5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841CC474-3FDB-4A9D-BABF-702101F8F7C9}" type="sibTrans" cxnId="{31D14B6F-F890-4CA2-AAEB-646208C58C5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5D28F440-6FD7-4A4E-B06E-BAA749E3EFA9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Currently in alpha phase</a:t>
          </a:r>
          <a:endParaRPr lang="nl-NL" sz="2000">
            <a:solidFill>
              <a:schemeClr val="bg1"/>
            </a:solidFill>
          </a:endParaRPr>
        </a:p>
      </dgm:t>
    </dgm:pt>
    <dgm:pt modelId="{81ABD77B-FA89-467A-B672-9634147A72A0}" type="parTrans" cxnId="{B8F95A9C-B3BD-4D0E-99F0-4584FA34C8AF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A004D9DA-B55C-43D8-9FD8-43954EBABB61}" type="sibTrans" cxnId="{B8F95A9C-B3BD-4D0E-99F0-4584FA34C8AF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5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134B67A5-A06C-448E-B7CB-F5AB82E9EE3C}" type="pres">
      <dgm:prSet presAssocID="{2EAEFE12-6BB1-4E56-824B-E39503587392}" presName="compNode" presStyleCnt="0"/>
      <dgm:spPr/>
    </dgm:pt>
    <dgm:pt modelId="{F029D633-EAB2-40A3-9768-E36914ACCBED}" type="pres">
      <dgm:prSet presAssocID="{2EAEFE12-6BB1-4E56-824B-E3950358739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"/>
        </a:ext>
      </dgm:extLst>
    </dgm:pt>
    <dgm:pt modelId="{93BF44EF-F456-45DA-901A-63637C219450}" type="pres">
      <dgm:prSet presAssocID="{2EAEFE12-6BB1-4E56-824B-E39503587392}" presName="spaceRect" presStyleCnt="0"/>
      <dgm:spPr/>
    </dgm:pt>
    <dgm:pt modelId="{FA8237FF-53AA-45B1-869E-9BA5BFD87BAA}" type="pres">
      <dgm:prSet presAssocID="{2EAEFE12-6BB1-4E56-824B-E39503587392}" presName="textRect" presStyleLbl="revTx" presStyleIdx="1" presStyleCnt="5">
        <dgm:presLayoutVars>
          <dgm:chMax val="1"/>
          <dgm:chPref val="1"/>
        </dgm:presLayoutVars>
      </dgm:prSet>
      <dgm:spPr/>
    </dgm:pt>
    <dgm:pt modelId="{FC3F9BD4-3F59-4CBE-83C4-B407E1D96C35}" type="pres">
      <dgm:prSet presAssocID="{01C3B1D3-AE17-4AC8-9DA6-630AC86CCD45}" presName="sibTrans" presStyleCnt="0"/>
      <dgm:spPr/>
    </dgm:pt>
    <dgm:pt modelId="{B8DAD803-B520-4592-A577-0E677B3C340F}" type="pres">
      <dgm:prSet presAssocID="{5CDF46E9-5187-4D19-9A4D-C215D7824CDC}" presName="compNode" presStyleCnt="0"/>
      <dgm:spPr/>
    </dgm:pt>
    <dgm:pt modelId="{9247D203-3F20-46DF-982F-C27339663D8C}" type="pres">
      <dgm:prSet presAssocID="{5CDF46E9-5187-4D19-9A4D-C215D7824CD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9B35B379-3CCD-4E89-A8EB-20B0ABC0EFA0}" type="pres">
      <dgm:prSet presAssocID="{5CDF46E9-5187-4D19-9A4D-C215D7824CDC}" presName="spaceRect" presStyleCnt="0"/>
      <dgm:spPr/>
    </dgm:pt>
    <dgm:pt modelId="{90E38FBE-73EC-4497-8F94-1B0045332196}" type="pres">
      <dgm:prSet presAssocID="{5CDF46E9-5187-4D19-9A4D-C215D7824CDC}" presName="textRect" presStyleLbl="revTx" presStyleIdx="2" presStyleCnt="5">
        <dgm:presLayoutVars>
          <dgm:chMax val="1"/>
          <dgm:chPref val="1"/>
        </dgm:presLayoutVars>
      </dgm:prSet>
      <dgm:spPr/>
    </dgm:pt>
    <dgm:pt modelId="{AA68E117-584E-496A-BC73-A340F9D0DD55}" type="pres">
      <dgm:prSet presAssocID="{D72BFE6B-7ECF-42AE-8E8C-210AA96AE8A4}" presName="sibTrans" presStyleCnt="0"/>
      <dgm:spPr/>
    </dgm:pt>
    <dgm:pt modelId="{1824D27B-7A61-463D-80B3-ED1BBFE0469A}" type="pres">
      <dgm:prSet presAssocID="{93CC299D-29CE-4621-8457-8DFD36EDBB7A}" presName="compNode" presStyleCnt="0"/>
      <dgm:spPr/>
    </dgm:pt>
    <dgm:pt modelId="{16898F98-F7EC-4576-9AC1-2BF4FBD476BD}" type="pres">
      <dgm:prSet presAssocID="{93CC299D-29CE-4621-8457-8DFD36EDBB7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8938C047-73CF-4863-8BBB-8DA999DFB905}" type="pres">
      <dgm:prSet presAssocID="{93CC299D-29CE-4621-8457-8DFD36EDBB7A}" presName="spaceRect" presStyleCnt="0"/>
      <dgm:spPr/>
    </dgm:pt>
    <dgm:pt modelId="{A2CBE4AF-0AFD-4391-B3D6-3E388AFC4BC6}" type="pres">
      <dgm:prSet presAssocID="{93CC299D-29CE-4621-8457-8DFD36EDBB7A}" presName="textRect" presStyleLbl="revTx" presStyleIdx="3" presStyleCnt="5">
        <dgm:presLayoutVars>
          <dgm:chMax val="1"/>
          <dgm:chPref val="1"/>
        </dgm:presLayoutVars>
      </dgm:prSet>
      <dgm:spPr/>
    </dgm:pt>
    <dgm:pt modelId="{C590FD68-7110-461C-AEE2-705D9421D3F2}" type="pres">
      <dgm:prSet presAssocID="{841CC474-3FDB-4A9D-BABF-702101F8F7C9}" presName="sibTrans" presStyleCnt="0"/>
      <dgm:spPr/>
    </dgm:pt>
    <dgm:pt modelId="{506E2F52-6D8C-4C47-B861-36E9AAB208DD}" type="pres">
      <dgm:prSet presAssocID="{5D28F440-6FD7-4A4E-B06E-BAA749E3EFA9}" presName="compNode" presStyleCnt="0"/>
      <dgm:spPr/>
    </dgm:pt>
    <dgm:pt modelId="{69982BC4-E01A-44E0-BBEF-8FD6221AB9C2}" type="pres">
      <dgm:prSet presAssocID="{5D28F440-6FD7-4A4E-B06E-BAA749E3EFA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rvey Balls 20%"/>
        </a:ext>
      </dgm:extLst>
    </dgm:pt>
    <dgm:pt modelId="{DC1EF74A-76DF-4BC4-8B92-AF69F7162A0A}" type="pres">
      <dgm:prSet presAssocID="{5D28F440-6FD7-4A4E-B06E-BAA749E3EFA9}" presName="spaceRect" presStyleCnt="0"/>
      <dgm:spPr/>
    </dgm:pt>
    <dgm:pt modelId="{810ECC09-8A8B-4FA2-AC59-C826A70E7B93}" type="pres">
      <dgm:prSet presAssocID="{5D28F440-6FD7-4A4E-B06E-BAA749E3EFA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F98125F-8618-4E82-A031-2F246A4B1B08}" type="presOf" srcId="{93CC299D-29CE-4621-8457-8DFD36EDBB7A}" destId="{A2CBE4AF-0AFD-4391-B3D6-3E388AFC4BC6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31D14B6F-F890-4CA2-AAEB-646208C58C5C}" srcId="{A05EB848-6351-40CE-81BB-84A3203F8A77}" destId="{93CC299D-29CE-4621-8457-8DFD36EDBB7A}" srcOrd="3" destOrd="0" parTransId="{CEB78113-C5B3-4DC3-A946-073DEA7E4725}" sibTransId="{841CC474-3FDB-4A9D-BABF-702101F8F7C9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3B26BC8E-598E-41EE-97EE-CF021B8A8308}" type="presOf" srcId="{5D28F440-6FD7-4A4E-B06E-BAA749E3EFA9}" destId="{810ECC09-8A8B-4FA2-AC59-C826A70E7B93}" srcOrd="0" destOrd="0" presId="urn:microsoft.com/office/officeart/2018/2/layout/IconLabelList"/>
    <dgm:cxn modelId="{B8F95A9C-B3BD-4D0E-99F0-4584FA34C8AF}" srcId="{A05EB848-6351-40CE-81BB-84A3203F8A77}" destId="{5D28F440-6FD7-4A4E-B06E-BAA749E3EFA9}" srcOrd="4" destOrd="0" parTransId="{81ABD77B-FA89-467A-B672-9634147A72A0}" sibTransId="{A004D9DA-B55C-43D8-9FD8-43954EBABB61}"/>
    <dgm:cxn modelId="{1CE3DE9D-AB7B-4E0B-B9F1-EEAF87934745}" type="presOf" srcId="{5CDF46E9-5187-4D19-9A4D-C215D7824CDC}" destId="{90E38FBE-73EC-4497-8F94-1B0045332196}" srcOrd="0" destOrd="0" presId="urn:microsoft.com/office/officeart/2018/2/layout/IconLabelList"/>
    <dgm:cxn modelId="{C7383DA0-3F20-4F35-9437-AD273AB9856A}" srcId="{A05EB848-6351-40CE-81BB-84A3203F8A77}" destId="{2EAEFE12-6BB1-4E56-824B-E39503587392}" srcOrd="1" destOrd="0" parTransId="{0454AD57-33CD-42EA-B634-B53A86A62418}" sibTransId="{01C3B1D3-AE17-4AC8-9DA6-630AC86CCD45}"/>
    <dgm:cxn modelId="{B66FDBC3-4C88-4D98-8170-77F4B88AF797}" srcId="{A05EB848-6351-40CE-81BB-84A3203F8A77}" destId="{5CDF46E9-5187-4D19-9A4D-C215D7824CDC}" srcOrd="2" destOrd="0" parTransId="{D3D92CFD-0F9E-43D4-B6F1-250442A7155A}" sibTransId="{D72BFE6B-7ECF-42AE-8E8C-210AA96AE8A4}"/>
    <dgm:cxn modelId="{851FE3EB-9AAD-4DC0-8A17-5A6EA93822E9}" type="presOf" srcId="{2EAEFE12-6BB1-4E56-824B-E39503587392}" destId="{FA8237FF-53AA-45B1-869E-9BA5BFD87BAA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17762C31-4D3E-4597-9DF4-C303EFD0831A}" type="presParOf" srcId="{95B7BA2F-ADB2-49B6-9DAF-AD9ADF58771B}" destId="{134B67A5-A06C-448E-B7CB-F5AB82E9EE3C}" srcOrd="2" destOrd="0" presId="urn:microsoft.com/office/officeart/2018/2/layout/IconLabelList"/>
    <dgm:cxn modelId="{BA83204E-DC58-46D1-9ACF-903EFFF105DC}" type="presParOf" srcId="{134B67A5-A06C-448E-B7CB-F5AB82E9EE3C}" destId="{F029D633-EAB2-40A3-9768-E36914ACCBED}" srcOrd="0" destOrd="0" presId="urn:microsoft.com/office/officeart/2018/2/layout/IconLabelList"/>
    <dgm:cxn modelId="{6483FA40-B9EA-4BE2-BAA4-CF403B7531DC}" type="presParOf" srcId="{134B67A5-A06C-448E-B7CB-F5AB82E9EE3C}" destId="{93BF44EF-F456-45DA-901A-63637C219450}" srcOrd="1" destOrd="0" presId="urn:microsoft.com/office/officeart/2018/2/layout/IconLabelList"/>
    <dgm:cxn modelId="{D881EC34-66CB-4A1C-8AEB-186829E8CE1D}" type="presParOf" srcId="{134B67A5-A06C-448E-B7CB-F5AB82E9EE3C}" destId="{FA8237FF-53AA-45B1-869E-9BA5BFD87BAA}" srcOrd="2" destOrd="0" presId="urn:microsoft.com/office/officeart/2018/2/layout/IconLabelList"/>
    <dgm:cxn modelId="{0D55DA4C-B8C9-47E6-A725-F8E710C96635}" type="presParOf" srcId="{95B7BA2F-ADB2-49B6-9DAF-AD9ADF58771B}" destId="{FC3F9BD4-3F59-4CBE-83C4-B407E1D96C35}" srcOrd="3" destOrd="0" presId="urn:microsoft.com/office/officeart/2018/2/layout/IconLabelList"/>
    <dgm:cxn modelId="{ECB99653-0A60-4A2C-8CDB-BBBF724681E2}" type="presParOf" srcId="{95B7BA2F-ADB2-49B6-9DAF-AD9ADF58771B}" destId="{B8DAD803-B520-4592-A577-0E677B3C340F}" srcOrd="4" destOrd="0" presId="urn:microsoft.com/office/officeart/2018/2/layout/IconLabelList"/>
    <dgm:cxn modelId="{3C229F14-A8FD-4C50-A35D-BE598DE19FD9}" type="presParOf" srcId="{B8DAD803-B520-4592-A577-0E677B3C340F}" destId="{9247D203-3F20-46DF-982F-C27339663D8C}" srcOrd="0" destOrd="0" presId="urn:microsoft.com/office/officeart/2018/2/layout/IconLabelList"/>
    <dgm:cxn modelId="{851468AA-5F60-4BFB-B53A-0B7585C7A7BA}" type="presParOf" srcId="{B8DAD803-B520-4592-A577-0E677B3C340F}" destId="{9B35B379-3CCD-4E89-A8EB-20B0ABC0EFA0}" srcOrd="1" destOrd="0" presId="urn:microsoft.com/office/officeart/2018/2/layout/IconLabelList"/>
    <dgm:cxn modelId="{69CC486F-57D6-4107-B3E5-BCB63CB7CEB3}" type="presParOf" srcId="{B8DAD803-B520-4592-A577-0E677B3C340F}" destId="{90E38FBE-73EC-4497-8F94-1B0045332196}" srcOrd="2" destOrd="0" presId="urn:microsoft.com/office/officeart/2018/2/layout/IconLabelList"/>
    <dgm:cxn modelId="{8A1DEC3B-3AED-4278-8287-CFB3D55B2136}" type="presParOf" srcId="{95B7BA2F-ADB2-49B6-9DAF-AD9ADF58771B}" destId="{AA68E117-584E-496A-BC73-A340F9D0DD55}" srcOrd="5" destOrd="0" presId="urn:microsoft.com/office/officeart/2018/2/layout/IconLabelList"/>
    <dgm:cxn modelId="{795567F3-30DF-469F-AEB4-D298CE363585}" type="presParOf" srcId="{95B7BA2F-ADB2-49B6-9DAF-AD9ADF58771B}" destId="{1824D27B-7A61-463D-80B3-ED1BBFE0469A}" srcOrd="6" destOrd="0" presId="urn:microsoft.com/office/officeart/2018/2/layout/IconLabelList"/>
    <dgm:cxn modelId="{E4FAC634-6B7D-41F1-B050-1E584F3593DA}" type="presParOf" srcId="{1824D27B-7A61-463D-80B3-ED1BBFE0469A}" destId="{16898F98-F7EC-4576-9AC1-2BF4FBD476BD}" srcOrd="0" destOrd="0" presId="urn:microsoft.com/office/officeart/2018/2/layout/IconLabelList"/>
    <dgm:cxn modelId="{B428A542-FE16-4166-A824-30120FF43536}" type="presParOf" srcId="{1824D27B-7A61-463D-80B3-ED1BBFE0469A}" destId="{8938C047-73CF-4863-8BBB-8DA999DFB905}" srcOrd="1" destOrd="0" presId="urn:microsoft.com/office/officeart/2018/2/layout/IconLabelList"/>
    <dgm:cxn modelId="{17A28135-03E3-4D3F-8ED1-1A89B0152499}" type="presParOf" srcId="{1824D27B-7A61-463D-80B3-ED1BBFE0469A}" destId="{A2CBE4AF-0AFD-4391-B3D6-3E388AFC4BC6}" srcOrd="2" destOrd="0" presId="urn:microsoft.com/office/officeart/2018/2/layout/IconLabelList"/>
    <dgm:cxn modelId="{10029C74-7966-4BC8-AE7D-0D0D69145B52}" type="presParOf" srcId="{95B7BA2F-ADB2-49B6-9DAF-AD9ADF58771B}" destId="{C590FD68-7110-461C-AEE2-705D9421D3F2}" srcOrd="7" destOrd="0" presId="urn:microsoft.com/office/officeart/2018/2/layout/IconLabelList"/>
    <dgm:cxn modelId="{D7E61F54-6D6F-4D74-9F85-D7A6D7180E40}" type="presParOf" srcId="{95B7BA2F-ADB2-49B6-9DAF-AD9ADF58771B}" destId="{506E2F52-6D8C-4C47-B861-36E9AAB208DD}" srcOrd="8" destOrd="0" presId="urn:microsoft.com/office/officeart/2018/2/layout/IconLabelList"/>
    <dgm:cxn modelId="{5A5644F2-4CDF-4245-A98F-AEA62C281DA6}" type="presParOf" srcId="{506E2F52-6D8C-4C47-B861-36E9AAB208DD}" destId="{69982BC4-E01A-44E0-BBEF-8FD6221AB9C2}" srcOrd="0" destOrd="0" presId="urn:microsoft.com/office/officeart/2018/2/layout/IconLabelList"/>
    <dgm:cxn modelId="{B43B94AB-32A0-480D-857B-E23A44FCFABA}" type="presParOf" srcId="{506E2F52-6D8C-4C47-B861-36E9AAB208DD}" destId="{DC1EF74A-76DF-4BC4-8B92-AF69F7162A0A}" srcOrd="1" destOrd="0" presId="urn:microsoft.com/office/officeart/2018/2/layout/IconLabelList"/>
    <dgm:cxn modelId="{B5CDFB20-F631-444F-AF6B-F4D6AA52B66B}" type="presParOf" srcId="{506E2F52-6D8C-4C47-B861-36E9AAB208DD}" destId="{810ECC09-8A8B-4FA2-AC59-C826A70E7B93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Parameterized</a:t>
          </a:r>
          <a:endParaRPr lang="en-US" sz="2000" dirty="0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6ABB2E2B-F7F1-4227-BDF0-65E5EA41A441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Idempotent</a:t>
          </a:r>
          <a:endParaRPr lang="en-US" sz="2000" dirty="0">
            <a:solidFill>
              <a:schemeClr val="bg1"/>
            </a:solidFill>
          </a:endParaRPr>
        </a:p>
      </dgm:t>
    </dgm:pt>
    <dgm:pt modelId="{985374B8-FD3B-4F2A-9C9D-3F45905B3155}" type="parTrans" cxnId="{41586B16-0685-4355-8805-3BE986BB6A9A}">
      <dgm:prSet/>
      <dgm:spPr/>
      <dgm:t>
        <a:bodyPr/>
        <a:lstStyle/>
        <a:p>
          <a:endParaRPr lang="nl-NL"/>
        </a:p>
      </dgm:t>
    </dgm:pt>
    <dgm:pt modelId="{3155EEC6-2A98-4FC7-849B-766C70D516ED}" type="sibTrans" cxnId="{41586B16-0685-4355-8805-3BE986BB6A9A}">
      <dgm:prSet/>
      <dgm:spPr/>
      <dgm:t>
        <a:bodyPr/>
        <a:lstStyle/>
        <a:p>
          <a:endParaRPr lang="nl-NL"/>
        </a:p>
      </dgm:t>
    </dgm:pt>
    <dgm:pt modelId="{D1CBB175-36A6-4FDA-9EE9-1673AA62F11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Outputs</a:t>
          </a:r>
          <a:endParaRPr lang="en-GB" sz="2000" dirty="0">
            <a:solidFill>
              <a:schemeClr val="bg1"/>
            </a:solidFill>
          </a:endParaRPr>
        </a:p>
      </dgm:t>
    </dgm:pt>
    <dgm:pt modelId="{B564BFF7-C075-4A04-BBA0-3C9E88AF8828}" type="parTrans" cxnId="{40ED5721-A062-4B9B-A86B-B24C34AC0ECA}">
      <dgm:prSet/>
      <dgm:spPr/>
      <dgm:t>
        <a:bodyPr/>
        <a:lstStyle/>
        <a:p>
          <a:endParaRPr lang="nl-NL"/>
        </a:p>
      </dgm:t>
    </dgm:pt>
    <dgm:pt modelId="{AD1320D7-7AFF-4F2F-A3B2-224131CADC65}" type="sibTrans" cxnId="{40ED5721-A062-4B9B-A86B-B24C34AC0ECA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use And Effect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E8D30C24-B049-43C8-8FAC-588F3083D986}" type="pres">
      <dgm:prSet presAssocID="{6ABB2E2B-F7F1-4227-BDF0-65E5EA41A441}" presName="compNode" presStyleCnt="0"/>
      <dgm:spPr/>
    </dgm:pt>
    <dgm:pt modelId="{94731F92-1576-4247-B8D8-807DB042A7A4}" type="pres">
      <dgm:prSet presAssocID="{6ABB2E2B-F7F1-4227-BDF0-65E5EA41A44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62A4CF71-3018-49D6-8AC8-769450F17B46}" type="pres">
      <dgm:prSet presAssocID="{6ABB2E2B-F7F1-4227-BDF0-65E5EA41A441}" presName="spaceRect" presStyleCnt="0"/>
      <dgm:spPr/>
    </dgm:pt>
    <dgm:pt modelId="{0B3EE6E8-8F38-482A-9109-CFCF6CEEAD43}" type="pres">
      <dgm:prSet presAssocID="{6ABB2E2B-F7F1-4227-BDF0-65E5EA41A441}" presName="textRect" presStyleLbl="revTx" presStyleIdx="1" presStyleCnt="3">
        <dgm:presLayoutVars>
          <dgm:chMax val="1"/>
          <dgm:chPref val="1"/>
        </dgm:presLayoutVars>
      </dgm:prSet>
      <dgm:spPr/>
    </dgm:pt>
    <dgm:pt modelId="{439C2BAB-2F87-4779-90B7-111E498AC8F9}" type="pres">
      <dgm:prSet presAssocID="{3155EEC6-2A98-4FC7-849B-766C70D516ED}" presName="sibTrans" presStyleCnt="0"/>
      <dgm:spPr/>
    </dgm:pt>
    <dgm:pt modelId="{9055BB41-3F85-461F-A7BA-9B760659D5ED}" type="pres">
      <dgm:prSet presAssocID="{D1CBB175-36A6-4FDA-9EE9-1673AA62F116}" presName="compNode" presStyleCnt="0"/>
      <dgm:spPr/>
    </dgm:pt>
    <dgm:pt modelId="{075B091F-B2DC-4082-B30F-24ECB6C15A28}" type="pres">
      <dgm:prSet presAssocID="{D1CBB175-36A6-4FDA-9EE9-1673AA62F1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1CD1F8B4-DE17-40A8-AACD-3E7ADE78F654}" type="pres">
      <dgm:prSet presAssocID="{D1CBB175-36A6-4FDA-9EE9-1673AA62F116}" presName="spaceRect" presStyleCnt="0"/>
      <dgm:spPr/>
    </dgm:pt>
    <dgm:pt modelId="{F03F7628-D661-457D-9E51-E556AE78C9AA}" type="pres">
      <dgm:prSet presAssocID="{D1CBB175-36A6-4FDA-9EE9-1673AA62F11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1586B16-0685-4355-8805-3BE986BB6A9A}" srcId="{A05EB848-6351-40CE-81BB-84A3203F8A77}" destId="{6ABB2E2B-F7F1-4227-BDF0-65E5EA41A441}" srcOrd="1" destOrd="0" parTransId="{985374B8-FD3B-4F2A-9C9D-3F45905B3155}" sibTransId="{3155EEC6-2A98-4FC7-849B-766C70D516ED}"/>
    <dgm:cxn modelId="{40ED5721-A062-4B9B-A86B-B24C34AC0ECA}" srcId="{A05EB848-6351-40CE-81BB-84A3203F8A77}" destId="{D1CBB175-36A6-4FDA-9EE9-1673AA62F116}" srcOrd="2" destOrd="0" parTransId="{B564BFF7-C075-4A04-BBA0-3C9E88AF8828}" sibTransId="{AD1320D7-7AFF-4F2F-A3B2-224131CADC65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4BED1E54-077C-4FED-9634-9F5856434C5D}" type="presOf" srcId="{D1CBB175-36A6-4FDA-9EE9-1673AA62F116}" destId="{F03F7628-D661-457D-9E51-E556AE78C9AA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C9F5CEFA-3FC5-45FF-AD2D-841CC80B23EA}" type="presOf" srcId="{6ABB2E2B-F7F1-4227-BDF0-65E5EA41A441}" destId="{0B3EE6E8-8F38-482A-9109-CFCF6CEEAD43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BA5C76B2-A6AE-433D-B44B-4ADF49CA401C}" type="presParOf" srcId="{95B7BA2F-ADB2-49B6-9DAF-AD9ADF58771B}" destId="{E8D30C24-B049-43C8-8FAC-588F3083D986}" srcOrd="2" destOrd="0" presId="urn:microsoft.com/office/officeart/2018/2/layout/IconLabelList"/>
    <dgm:cxn modelId="{CFC8D064-4A07-4A96-881D-EDDC5CA2D500}" type="presParOf" srcId="{E8D30C24-B049-43C8-8FAC-588F3083D986}" destId="{94731F92-1576-4247-B8D8-807DB042A7A4}" srcOrd="0" destOrd="0" presId="urn:microsoft.com/office/officeart/2018/2/layout/IconLabelList"/>
    <dgm:cxn modelId="{85DACE8F-56E7-4AB7-A8FA-CB580D814603}" type="presParOf" srcId="{E8D30C24-B049-43C8-8FAC-588F3083D986}" destId="{62A4CF71-3018-49D6-8AC8-769450F17B46}" srcOrd="1" destOrd="0" presId="urn:microsoft.com/office/officeart/2018/2/layout/IconLabelList"/>
    <dgm:cxn modelId="{214B0723-4065-4502-BB59-E8EE3DCA6C68}" type="presParOf" srcId="{E8D30C24-B049-43C8-8FAC-588F3083D986}" destId="{0B3EE6E8-8F38-482A-9109-CFCF6CEEAD43}" srcOrd="2" destOrd="0" presId="urn:microsoft.com/office/officeart/2018/2/layout/IconLabelList"/>
    <dgm:cxn modelId="{EDDAC75A-9A1E-4EAD-9A68-E06F01C398D9}" type="presParOf" srcId="{95B7BA2F-ADB2-49B6-9DAF-AD9ADF58771B}" destId="{439C2BAB-2F87-4779-90B7-111E498AC8F9}" srcOrd="3" destOrd="0" presId="urn:microsoft.com/office/officeart/2018/2/layout/IconLabelList"/>
    <dgm:cxn modelId="{782B41AC-06A4-45F0-8528-E297C70E9A3E}" type="presParOf" srcId="{95B7BA2F-ADB2-49B6-9DAF-AD9ADF58771B}" destId="{9055BB41-3F85-461F-A7BA-9B760659D5ED}" srcOrd="4" destOrd="0" presId="urn:microsoft.com/office/officeart/2018/2/layout/IconLabelList"/>
    <dgm:cxn modelId="{90D7062D-1E16-4C96-84B9-BE6A9044E002}" type="presParOf" srcId="{9055BB41-3F85-461F-A7BA-9B760659D5ED}" destId="{075B091F-B2DC-4082-B30F-24ECB6C15A28}" srcOrd="0" destOrd="0" presId="urn:microsoft.com/office/officeart/2018/2/layout/IconLabelList"/>
    <dgm:cxn modelId="{8FA995F9-F403-4767-98E2-2DE4ECD27C4C}" type="presParOf" srcId="{9055BB41-3F85-461F-A7BA-9B760659D5ED}" destId="{1CD1F8B4-DE17-40A8-AACD-3E7ADE78F654}" srcOrd="1" destOrd="0" presId="urn:microsoft.com/office/officeart/2018/2/layout/IconLabelList"/>
    <dgm:cxn modelId="{5F3C4B30-4786-4296-A91D-6ED0CF6C5F2B}" type="presParOf" srcId="{9055BB41-3F85-461F-A7BA-9B760659D5ED}" destId="{F03F7628-D661-457D-9E51-E556AE78C9AA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CA82BD1-6474-45B3-A352-9E3CAD415870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97708B8-206B-45DE-8815-24E388EDED1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1800">
              <a:solidFill>
                <a:schemeClr val="bg1"/>
              </a:solidFill>
            </a:rPr>
            <a:t>Parameters and variables</a:t>
          </a:r>
          <a:endParaRPr lang="en-US" sz="1800" dirty="0">
            <a:solidFill>
              <a:schemeClr val="bg1"/>
            </a:solidFill>
          </a:endParaRPr>
        </a:p>
      </dgm:t>
    </dgm:pt>
    <dgm:pt modelId="{F0F4C9DF-ADB4-4354-84F6-4CA5E56F02D3}" type="parTrans" cxnId="{16D95B88-10D0-4189-8F7F-4BF2F18029A0}">
      <dgm:prSet/>
      <dgm:spPr/>
      <dgm:t>
        <a:bodyPr/>
        <a:lstStyle/>
        <a:p>
          <a:endParaRPr lang="en-US" sz="1800"/>
        </a:p>
      </dgm:t>
    </dgm:pt>
    <dgm:pt modelId="{3FF6C280-7A11-41F8-94FA-F2A621587DDB}" type="sibTrans" cxnId="{16D95B88-10D0-4189-8F7F-4BF2F18029A0}">
      <dgm:prSet/>
      <dgm:spPr/>
      <dgm:t>
        <a:bodyPr/>
        <a:lstStyle/>
        <a:p>
          <a:endParaRPr lang="en-US" sz="1800"/>
        </a:p>
      </dgm:t>
    </dgm:pt>
    <dgm:pt modelId="{AA279F99-9D86-4BDE-851B-4924228C9CC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1800">
              <a:solidFill>
                <a:schemeClr val="bg1"/>
              </a:solidFill>
            </a:rPr>
            <a:t>Using objects</a:t>
          </a:r>
          <a:endParaRPr lang="en-US" sz="1800" dirty="0">
            <a:solidFill>
              <a:schemeClr val="bg1"/>
            </a:solidFill>
          </a:endParaRPr>
        </a:p>
      </dgm:t>
    </dgm:pt>
    <dgm:pt modelId="{4E7B05A6-6700-4EF7-AF5E-F33813CEF640}" type="parTrans" cxnId="{ADEA1452-5470-46BD-A6CA-B4C8CAFE4B6A}">
      <dgm:prSet/>
      <dgm:spPr/>
      <dgm:t>
        <a:bodyPr/>
        <a:lstStyle/>
        <a:p>
          <a:endParaRPr lang="en-US" sz="1800"/>
        </a:p>
      </dgm:t>
    </dgm:pt>
    <dgm:pt modelId="{B7380815-AC72-4DB5-9C7A-C4774FAECD27}" type="sibTrans" cxnId="{ADEA1452-5470-46BD-A6CA-B4C8CAFE4B6A}">
      <dgm:prSet/>
      <dgm:spPr/>
      <dgm:t>
        <a:bodyPr/>
        <a:lstStyle/>
        <a:p>
          <a:endParaRPr lang="en-US" sz="1800"/>
        </a:p>
      </dgm:t>
    </dgm:pt>
    <dgm:pt modelId="{384C6DED-452F-4E01-BEB9-8B32182FC60D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sz="1800">
              <a:solidFill>
                <a:schemeClr val="bg1"/>
              </a:solidFill>
            </a:rPr>
            <a:t>Minimize parameters, use variables</a:t>
          </a:r>
          <a:endParaRPr lang="nl-NL" sz="1800" dirty="0">
            <a:solidFill>
              <a:schemeClr val="bg1"/>
            </a:solidFill>
          </a:endParaRPr>
        </a:p>
      </dgm:t>
    </dgm:pt>
    <dgm:pt modelId="{C865D79D-E37A-4B66-AE24-28DED31F3DE4}" type="parTrans" cxnId="{DE6A04E3-5428-4228-8F0D-EEBB3EEACF22}">
      <dgm:prSet/>
      <dgm:spPr/>
      <dgm:t>
        <a:bodyPr/>
        <a:lstStyle/>
        <a:p>
          <a:endParaRPr lang="nl-NL" sz="1800"/>
        </a:p>
      </dgm:t>
    </dgm:pt>
    <dgm:pt modelId="{D17520D7-D806-42A5-82EB-4B3866FDA97B}" type="sibTrans" cxnId="{DE6A04E3-5428-4228-8F0D-EEBB3EEACF22}">
      <dgm:prSet/>
      <dgm:spPr/>
      <dgm:t>
        <a:bodyPr/>
        <a:lstStyle/>
        <a:p>
          <a:endParaRPr lang="nl-NL" sz="1800"/>
        </a:p>
      </dgm:t>
    </dgm:pt>
    <dgm:pt modelId="{3268F231-2D85-4576-B13A-D99B0687BF31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sz="1800">
              <a:solidFill>
                <a:schemeClr val="bg1"/>
              </a:solidFill>
            </a:rPr>
            <a:t>Unique values</a:t>
          </a:r>
          <a:endParaRPr lang="nl-NL" sz="1800" dirty="0">
            <a:solidFill>
              <a:schemeClr val="bg1"/>
            </a:solidFill>
          </a:endParaRPr>
        </a:p>
      </dgm:t>
    </dgm:pt>
    <dgm:pt modelId="{A95C0ACE-B3F6-4585-B416-6C45C360ADDE}" type="parTrans" cxnId="{56654782-EA5E-4718-9AE1-43A7B83BECD8}">
      <dgm:prSet/>
      <dgm:spPr/>
      <dgm:t>
        <a:bodyPr/>
        <a:lstStyle/>
        <a:p>
          <a:endParaRPr lang="nl-NL" sz="1800"/>
        </a:p>
      </dgm:t>
    </dgm:pt>
    <dgm:pt modelId="{2365DB7C-D4AB-4EF0-8141-D06AAFFEC310}" type="sibTrans" cxnId="{56654782-EA5E-4718-9AE1-43A7B83BECD8}">
      <dgm:prSet/>
      <dgm:spPr/>
      <dgm:t>
        <a:bodyPr/>
        <a:lstStyle/>
        <a:p>
          <a:endParaRPr lang="nl-NL" sz="1800"/>
        </a:p>
      </dgm:t>
    </dgm:pt>
    <dgm:pt modelId="{022F06E8-BE3A-463D-B0FE-293B9DAEC37C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sz="1800">
              <a:solidFill>
                <a:schemeClr val="bg1"/>
              </a:solidFill>
            </a:rPr>
            <a:t>Using a parameter file</a:t>
          </a:r>
          <a:endParaRPr lang="nl-NL" sz="1800" dirty="0">
            <a:solidFill>
              <a:schemeClr val="bg1"/>
            </a:solidFill>
          </a:endParaRPr>
        </a:p>
      </dgm:t>
    </dgm:pt>
    <dgm:pt modelId="{071392A6-8C77-40F0-BE3B-5D0A1A3F54B1}" type="parTrans" cxnId="{2EE3189F-C4A8-4898-B5B5-C8E026BBAC28}">
      <dgm:prSet/>
      <dgm:spPr/>
      <dgm:t>
        <a:bodyPr/>
        <a:lstStyle/>
        <a:p>
          <a:endParaRPr lang="nl-NL" sz="1800"/>
        </a:p>
      </dgm:t>
    </dgm:pt>
    <dgm:pt modelId="{FE8CB5C3-A0B8-4D6C-A035-38261AC3BDFA}" type="sibTrans" cxnId="{2EE3189F-C4A8-4898-B5B5-C8E026BBAC28}">
      <dgm:prSet/>
      <dgm:spPr/>
      <dgm:t>
        <a:bodyPr/>
        <a:lstStyle/>
        <a:p>
          <a:endParaRPr lang="nl-NL" sz="1800"/>
        </a:p>
      </dgm:t>
    </dgm:pt>
    <dgm:pt modelId="{BC65D2EC-8844-48CF-A28C-B2040CE8F19D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1800">
              <a:solidFill>
                <a:schemeClr val="bg1"/>
              </a:solidFill>
            </a:rPr>
            <a:t>Default values</a:t>
          </a:r>
          <a:endParaRPr lang="en-US" sz="1800" dirty="0">
            <a:solidFill>
              <a:schemeClr val="bg1"/>
            </a:solidFill>
          </a:endParaRPr>
        </a:p>
      </dgm:t>
    </dgm:pt>
    <dgm:pt modelId="{47DC414D-3B77-4E31-96B5-49B1709866E5}" type="sibTrans" cxnId="{5D65E16B-0AE2-4FDA-BBFD-AC8A92432714}">
      <dgm:prSet/>
      <dgm:spPr/>
      <dgm:t>
        <a:bodyPr/>
        <a:lstStyle/>
        <a:p>
          <a:endParaRPr lang="en-US" sz="1800"/>
        </a:p>
      </dgm:t>
    </dgm:pt>
    <dgm:pt modelId="{575916FA-37BD-4A03-B1A5-4428780FB846}" type="parTrans" cxnId="{5D65E16B-0AE2-4FDA-BBFD-AC8A92432714}">
      <dgm:prSet/>
      <dgm:spPr/>
      <dgm:t>
        <a:bodyPr/>
        <a:lstStyle/>
        <a:p>
          <a:endParaRPr lang="en-US" sz="1800"/>
        </a:p>
      </dgm:t>
    </dgm:pt>
    <dgm:pt modelId="{86409D0B-A2B3-43B5-8D5E-8B931F7DA8D7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sz="1800">
              <a:solidFill>
                <a:schemeClr val="bg1"/>
              </a:solidFill>
            </a:rPr>
            <a:t>Restrictions</a:t>
          </a:r>
          <a:endParaRPr lang="nl-NL" sz="1800" dirty="0">
            <a:solidFill>
              <a:schemeClr val="bg1"/>
            </a:solidFill>
          </a:endParaRPr>
        </a:p>
      </dgm:t>
    </dgm:pt>
    <dgm:pt modelId="{B740E8A7-C4CC-4338-A07D-4C700DF89191}" type="sibTrans" cxnId="{14371061-034F-49E3-93A0-828EED082152}">
      <dgm:prSet/>
      <dgm:spPr/>
      <dgm:t>
        <a:bodyPr/>
        <a:lstStyle/>
        <a:p>
          <a:endParaRPr lang="nl-NL" sz="1800"/>
        </a:p>
      </dgm:t>
    </dgm:pt>
    <dgm:pt modelId="{41E747B3-2C7A-4CFE-82B4-C2A1C3038E92}" type="parTrans" cxnId="{14371061-034F-49E3-93A0-828EED082152}">
      <dgm:prSet/>
      <dgm:spPr/>
      <dgm:t>
        <a:bodyPr/>
        <a:lstStyle/>
        <a:p>
          <a:endParaRPr lang="nl-NL" sz="1800"/>
        </a:p>
      </dgm:t>
    </dgm:pt>
    <dgm:pt modelId="{7F856065-5E33-432F-9D93-28591A6E727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1800" dirty="0">
              <a:solidFill>
                <a:schemeClr val="bg1"/>
              </a:solidFill>
            </a:rPr>
            <a:t>Optional parameters</a:t>
          </a:r>
          <a:endParaRPr lang="nl-NL" sz="1800" dirty="0">
            <a:solidFill>
              <a:schemeClr val="bg1"/>
            </a:solidFill>
          </a:endParaRPr>
        </a:p>
      </dgm:t>
    </dgm:pt>
    <dgm:pt modelId="{F40AEFAF-BC4A-4EDF-A9A8-4F9E184A26BC}" type="parTrans" cxnId="{1F09649A-D851-41D3-A103-EE2407074A1C}">
      <dgm:prSet/>
      <dgm:spPr/>
      <dgm:t>
        <a:bodyPr/>
        <a:lstStyle/>
        <a:p>
          <a:endParaRPr lang="nl-NL"/>
        </a:p>
      </dgm:t>
    </dgm:pt>
    <dgm:pt modelId="{9DA15C42-130E-4DAD-93EB-96FE7DE9D24A}" type="sibTrans" cxnId="{1F09649A-D851-41D3-A103-EE2407074A1C}">
      <dgm:prSet/>
      <dgm:spPr/>
      <dgm:t>
        <a:bodyPr/>
        <a:lstStyle/>
        <a:p>
          <a:endParaRPr lang="nl-NL"/>
        </a:p>
      </dgm:t>
    </dgm:pt>
    <dgm:pt modelId="{A7876D78-3BC6-4B87-9376-C3BAD1FF875C}" type="pres">
      <dgm:prSet presAssocID="{ECA82BD1-6474-45B3-A352-9E3CAD415870}" presName="root" presStyleCnt="0">
        <dgm:presLayoutVars>
          <dgm:dir/>
          <dgm:resizeHandles val="exact"/>
        </dgm:presLayoutVars>
      </dgm:prSet>
      <dgm:spPr/>
    </dgm:pt>
    <dgm:pt modelId="{DB5C866B-7D8A-41A1-B421-63707AB41731}" type="pres">
      <dgm:prSet presAssocID="{097708B8-206B-45DE-8815-24E388EDED1B}" presName="compNode" presStyleCnt="0"/>
      <dgm:spPr/>
    </dgm:pt>
    <dgm:pt modelId="{3FA85F8A-0CEC-4A93-9247-E4B2A1F8BD55}" type="pres">
      <dgm:prSet presAssocID="{097708B8-206B-45DE-8815-24E388EDED1B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ameter"/>
        </a:ext>
      </dgm:extLst>
    </dgm:pt>
    <dgm:pt modelId="{430368C8-01CF-4ECD-BE6A-D6E8FFA44B07}" type="pres">
      <dgm:prSet presAssocID="{097708B8-206B-45DE-8815-24E388EDED1B}" presName="spaceRect" presStyleCnt="0"/>
      <dgm:spPr/>
    </dgm:pt>
    <dgm:pt modelId="{FB441E1E-C4FB-4960-836E-706C16FF3ABA}" type="pres">
      <dgm:prSet presAssocID="{097708B8-206B-45DE-8815-24E388EDED1B}" presName="textRect" presStyleLbl="revTx" presStyleIdx="0" presStyleCnt="8">
        <dgm:presLayoutVars>
          <dgm:chMax val="1"/>
          <dgm:chPref val="1"/>
        </dgm:presLayoutVars>
      </dgm:prSet>
      <dgm:spPr/>
    </dgm:pt>
    <dgm:pt modelId="{719EC310-688C-487C-ABF1-DCD4EA71EB6F}" type="pres">
      <dgm:prSet presAssocID="{3FF6C280-7A11-41F8-94FA-F2A621587DDB}" presName="sibTrans" presStyleCnt="0"/>
      <dgm:spPr/>
    </dgm:pt>
    <dgm:pt modelId="{83AA31F1-5F7B-4597-A721-469DA37C40D6}" type="pres">
      <dgm:prSet presAssocID="{AA279F99-9D86-4BDE-851B-4924228C9CC0}" presName="compNode" presStyleCnt="0"/>
      <dgm:spPr/>
    </dgm:pt>
    <dgm:pt modelId="{308E4CC9-032A-419A-8DEB-B2892343E95F}" type="pres">
      <dgm:prSet presAssocID="{AA279F99-9D86-4BDE-851B-4924228C9CC0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micals"/>
        </a:ext>
      </dgm:extLst>
    </dgm:pt>
    <dgm:pt modelId="{6D2B2F05-5FD3-4050-8DA6-830D665A4FC0}" type="pres">
      <dgm:prSet presAssocID="{AA279F99-9D86-4BDE-851B-4924228C9CC0}" presName="spaceRect" presStyleCnt="0"/>
      <dgm:spPr/>
    </dgm:pt>
    <dgm:pt modelId="{F53E58ED-7909-4338-8404-76B4832A9474}" type="pres">
      <dgm:prSet presAssocID="{AA279F99-9D86-4BDE-851B-4924228C9CC0}" presName="textRect" presStyleLbl="revTx" presStyleIdx="1" presStyleCnt="8">
        <dgm:presLayoutVars>
          <dgm:chMax val="1"/>
          <dgm:chPref val="1"/>
        </dgm:presLayoutVars>
      </dgm:prSet>
      <dgm:spPr/>
    </dgm:pt>
    <dgm:pt modelId="{7A429AFC-422F-4968-B125-53862DB921FD}" type="pres">
      <dgm:prSet presAssocID="{B7380815-AC72-4DB5-9C7A-C4774FAECD27}" presName="sibTrans" presStyleCnt="0"/>
      <dgm:spPr/>
    </dgm:pt>
    <dgm:pt modelId="{6FD27ED6-104B-45A6-80ED-794C86BDCD0C}" type="pres">
      <dgm:prSet presAssocID="{BC65D2EC-8844-48CF-A28C-B2040CE8F19D}" presName="compNode" presStyleCnt="0"/>
      <dgm:spPr/>
    </dgm:pt>
    <dgm:pt modelId="{FFD46072-0281-44A9-88B4-B57CD21F723A}" type="pres">
      <dgm:prSet presAssocID="{BC65D2EC-8844-48CF-A28C-B2040CE8F19D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69C8F233-AD87-48AD-906A-8916F9A64BAF}" type="pres">
      <dgm:prSet presAssocID="{BC65D2EC-8844-48CF-A28C-B2040CE8F19D}" presName="spaceRect" presStyleCnt="0"/>
      <dgm:spPr/>
    </dgm:pt>
    <dgm:pt modelId="{AFD8B476-AF0E-47A5-96A7-B475B8454671}" type="pres">
      <dgm:prSet presAssocID="{BC65D2EC-8844-48CF-A28C-B2040CE8F19D}" presName="textRect" presStyleLbl="revTx" presStyleIdx="2" presStyleCnt="8">
        <dgm:presLayoutVars>
          <dgm:chMax val="1"/>
          <dgm:chPref val="1"/>
        </dgm:presLayoutVars>
      </dgm:prSet>
      <dgm:spPr/>
    </dgm:pt>
    <dgm:pt modelId="{BF9AE350-A7E3-46A1-8EB0-AAB579FB766A}" type="pres">
      <dgm:prSet presAssocID="{47DC414D-3B77-4E31-96B5-49B1709866E5}" presName="sibTrans" presStyleCnt="0"/>
      <dgm:spPr/>
    </dgm:pt>
    <dgm:pt modelId="{C63D64B9-4397-44F7-993D-1A954746903F}" type="pres">
      <dgm:prSet presAssocID="{86409D0B-A2B3-43B5-8D5E-8B931F7DA8D7}" presName="compNode" presStyleCnt="0"/>
      <dgm:spPr/>
    </dgm:pt>
    <dgm:pt modelId="{52B52E27-861C-4F9C-B5A0-B9B02E8CA36C}" type="pres">
      <dgm:prSet presAssocID="{86409D0B-A2B3-43B5-8D5E-8B931F7DA8D7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"/>
        </a:ext>
      </dgm:extLst>
    </dgm:pt>
    <dgm:pt modelId="{A308C34A-44A6-4288-935D-B090F35DB3A6}" type="pres">
      <dgm:prSet presAssocID="{86409D0B-A2B3-43B5-8D5E-8B931F7DA8D7}" presName="spaceRect" presStyleCnt="0"/>
      <dgm:spPr/>
    </dgm:pt>
    <dgm:pt modelId="{602F7BD3-9A2B-4642-B1D7-0CAA5FE002AF}" type="pres">
      <dgm:prSet presAssocID="{86409D0B-A2B3-43B5-8D5E-8B931F7DA8D7}" presName="textRect" presStyleLbl="revTx" presStyleIdx="3" presStyleCnt="8">
        <dgm:presLayoutVars>
          <dgm:chMax val="1"/>
          <dgm:chPref val="1"/>
        </dgm:presLayoutVars>
      </dgm:prSet>
      <dgm:spPr/>
    </dgm:pt>
    <dgm:pt modelId="{D49DACAD-814B-4653-ADD5-5E45CDC37113}" type="pres">
      <dgm:prSet presAssocID="{B740E8A7-C4CC-4338-A07D-4C700DF89191}" presName="sibTrans" presStyleCnt="0"/>
      <dgm:spPr/>
    </dgm:pt>
    <dgm:pt modelId="{CB4A9830-9363-4AD5-A354-4BB568913A3F}" type="pres">
      <dgm:prSet presAssocID="{7F856065-5E33-432F-9D93-28591A6E727B}" presName="compNode" presStyleCnt="0"/>
      <dgm:spPr/>
    </dgm:pt>
    <dgm:pt modelId="{AAFBCA4E-98A9-49DE-834A-7DEF5E20F590}" type="pres">
      <dgm:prSet presAssocID="{7F856065-5E33-432F-9D93-28591A6E727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 with solid fill"/>
        </a:ext>
      </dgm:extLst>
    </dgm:pt>
    <dgm:pt modelId="{BCC17C3D-5388-486E-ABE5-418F153422CD}" type="pres">
      <dgm:prSet presAssocID="{7F856065-5E33-432F-9D93-28591A6E727B}" presName="spaceRect" presStyleCnt="0"/>
      <dgm:spPr/>
    </dgm:pt>
    <dgm:pt modelId="{7684EFF5-530A-46D6-A91C-44441204CF3F}" type="pres">
      <dgm:prSet presAssocID="{7F856065-5E33-432F-9D93-28591A6E727B}" presName="textRect" presStyleLbl="revTx" presStyleIdx="4" presStyleCnt="8">
        <dgm:presLayoutVars>
          <dgm:chMax val="1"/>
          <dgm:chPref val="1"/>
        </dgm:presLayoutVars>
      </dgm:prSet>
      <dgm:spPr/>
    </dgm:pt>
    <dgm:pt modelId="{CFEA8F4E-ABA1-408F-B358-335B479B6D4D}" type="pres">
      <dgm:prSet presAssocID="{9DA15C42-130E-4DAD-93EB-96FE7DE9D24A}" presName="sibTrans" presStyleCnt="0"/>
      <dgm:spPr/>
    </dgm:pt>
    <dgm:pt modelId="{6F58A7A1-CD29-4402-9EC5-11BBA529077E}" type="pres">
      <dgm:prSet presAssocID="{384C6DED-452F-4E01-BEB9-8B32182FC60D}" presName="compNode" presStyleCnt="0"/>
      <dgm:spPr/>
    </dgm:pt>
    <dgm:pt modelId="{338D946E-29D0-4500-82FB-6A33090A0BD1}" type="pres">
      <dgm:prSet presAssocID="{384C6DED-452F-4E01-BEB9-8B32182FC60D}" presName="iconRect" presStyleLbl="node1" presStyleIdx="5" presStyleCnt="8" custFlipVert="1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22212BB6-B29E-4CE6-9FCB-26C989CBEAD5}" type="pres">
      <dgm:prSet presAssocID="{384C6DED-452F-4E01-BEB9-8B32182FC60D}" presName="spaceRect" presStyleCnt="0"/>
      <dgm:spPr/>
    </dgm:pt>
    <dgm:pt modelId="{BFFDBA6F-DDA6-402C-9D7D-51E8FD852881}" type="pres">
      <dgm:prSet presAssocID="{384C6DED-452F-4E01-BEB9-8B32182FC60D}" presName="textRect" presStyleLbl="revTx" presStyleIdx="5" presStyleCnt="8">
        <dgm:presLayoutVars>
          <dgm:chMax val="1"/>
          <dgm:chPref val="1"/>
        </dgm:presLayoutVars>
      </dgm:prSet>
      <dgm:spPr/>
    </dgm:pt>
    <dgm:pt modelId="{FDA13B3D-5455-49C8-9289-2C9D486CA869}" type="pres">
      <dgm:prSet presAssocID="{D17520D7-D806-42A5-82EB-4B3866FDA97B}" presName="sibTrans" presStyleCnt="0"/>
      <dgm:spPr/>
    </dgm:pt>
    <dgm:pt modelId="{FCA8288B-9871-4584-8347-69285A164845}" type="pres">
      <dgm:prSet presAssocID="{3268F231-2D85-4576-B13A-D99B0687BF31}" presName="compNode" presStyleCnt="0"/>
      <dgm:spPr/>
    </dgm:pt>
    <dgm:pt modelId="{A441EC66-BB3A-419B-B764-9AF719D6838D}" type="pres">
      <dgm:prSet presAssocID="{3268F231-2D85-4576-B13A-D99B0687BF31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"/>
        </a:ext>
      </dgm:extLst>
    </dgm:pt>
    <dgm:pt modelId="{0FFCE4C1-D033-4A1F-801B-1FC0CFA25DFA}" type="pres">
      <dgm:prSet presAssocID="{3268F231-2D85-4576-B13A-D99B0687BF31}" presName="spaceRect" presStyleCnt="0"/>
      <dgm:spPr/>
    </dgm:pt>
    <dgm:pt modelId="{F57EB193-4910-48A9-A4D0-9E7397E7D04B}" type="pres">
      <dgm:prSet presAssocID="{3268F231-2D85-4576-B13A-D99B0687BF31}" presName="textRect" presStyleLbl="revTx" presStyleIdx="6" presStyleCnt="8">
        <dgm:presLayoutVars>
          <dgm:chMax val="1"/>
          <dgm:chPref val="1"/>
        </dgm:presLayoutVars>
      </dgm:prSet>
      <dgm:spPr/>
    </dgm:pt>
    <dgm:pt modelId="{C874F029-2ABC-4F7A-8772-136008E2E4B9}" type="pres">
      <dgm:prSet presAssocID="{2365DB7C-D4AB-4EF0-8141-D06AAFFEC310}" presName="sibTrans" presStyleCnt="0"/>
      <dgm:spPr/>
    </dgm:pt>
    <dgm:pt modelId="{6AC51FF6-9026-42D8-8C27-AE2462903B36}" type="pres">
      <dgm:prSet presAssocID="{022F06E8-BE3A-463D-B0FE-293B9DAEC37C}" presName="compNode" presStyleCnt="0"/>
      <dgm:spPr/>
    </dgm:pt>
    <dgm:pt modelId="{86C21536-D2F9-4A6F-8819-4A1A68BAD263}" type="pres">
      <dgm:prSet presAssocID="{022F06E8-BE3A-463D-B0FE-293B9DAEC37C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lder Search"/>
        </a:ext>
      </dgm:extLst>
    </dgm:pt>
    <dgm:pt modelId="{C58A095A-3564-4854-B114-B8F1D6AAE7D9}" type="pres">
      <dgm:prSet presAssocID="{022F06E8-BE3A-463D-B0FE-293B9DAEC37C}" presName="spaceRect" presStyleCnt="0"/>
      <dgm:spPr/>
    </dgm:pt>
    <dgm:pt modelId="{3BFC5BCF-6085-4AF0-A5B0-7E76399195E0}" type="pres">
      <dgm:prSet presAssocID="{022F06E8-BE3A-463D-B0FE-293B9DAEC37C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DA52FC0E-19B9-4BA8-9965-F1B5DC4687B5}" type="presOf" srcId="{022F06E8-BE3A-463D-B0FE-293B9DAEC37C}" destId="{3BFC5BCF-6085-4AF0-A5B0-7E76399195E0}" srcOrd="0" destOrd="0" presId="urn:microsoft.com/office/officeart/2018/2/layout/IconLabelList"/>
    <dgm:cxn modelId="{81252C13-C045-480A-BB97-C2BB3AC63DC8}" type="presOf" srcId="{86409D0B-A2B3-43B5-8D5E-8B931F7DA8D7}" destId="{602F7BD3-9A2B-4642-B1D7-0CAA5FE002AF}" srcOrd="0" destOrd="0" presId="urn:microsoft.com/office/officeart/2018/2/layout/IconLabelList"/>
    <dgm:cxn modelId="{14371061-034F-49E3-93A0-828EED082152}" srcId="{ECA82BD1-6474-45B3-A352-9E3CAD415870}" destId="{86409D0B-A2B3-43B5-8D5E-8B931F7DA8D7}" srcOrd="3" destOrd="0" parTransId="{41E747B3-2C7A-4CFE-82B4-C2A1C3038E92}" sibTransId="{B740E8A7-C4CC-4338-A07D-4C700DF89191}"/>
    <dgm:cxn modelId="{5D65E16B-0AE2-4FDA-BBFD-AC8A92432714}" srcId="{ECA82BD1-6474-45B3-A352-9E3CAD415870}" destId="{BC65D2EC-8844-48CF-A28C-B2040CE8F19D}" srcOrd="2" destOrd="0" parTransId="{575916FA-37BD-4A03-B1A5-4428780FB846}" sibTransId="{47DC414D-3B77-4E31-96B5-49B1709866E5}"/>
    <dgm:cxn modelId="{ADEA1452-5470-46BD-A6CA-B4C8CAFE4B6A}" srcId="{ECA82BD1-6474-45B3-A352-9E3CAD415870}" destId="{AA279F99-9D86-4BDE-851B-4924228C9CC0}" srcOrd="1" destOrd="0" parTransId="{4E7B05A6-6700-4EF7-AF5E-F33813CEF640}" sibTransId="{B7380815-AC72-4DB5-9C7A-C4774FAECD27}"/>
    <dgm:cxn modelId="{56654782-EA5E-4718-9AE1-43A7B83BECD8}" srcId="{ECA82BD1-6474-45B3-A352-9E3CAD415870}" destId="{3268F231-2D85-4576-B13A-D99B0687BF31}" srcOrd="6" destOrd="0" parTransId="{A95C0ACE-B3F6-4585-B416-6C45C360ADDE}" sibTransId="{2365DB7C-D4AB-4EF0-8141-D06AAFFEC310}"/>
    <dgm:cxn modelId="{16D95B88-10D0-4189-8F7F-4BF2F18029A0}" srcId="{ECA82BD1-6474-45B3-A352-9E3CAD415870}" destId="{097708B8-206B-45DE-8815-24E388EDED1B}" srcOrd="0" destOrd="0" parTransId="{F0F4C9DF-ADB4-4354-84F6-4CA5E56F02D3}" sibTransId="{3FF6C280-7A11-41F8-94FA-F2A621587DDB}"/>
    <dgm:cxn modelId="{1F09649A-D851-41D3-A103-EE2407074A1C}" srcId="{ECA82BD1-6474-45B3-A352-9E3CAD415870}" destId="{7F856065-5E33-432F-9D93-28591A6E727B}" srcOrd="4" destOrd="0" parTransId="{F40AEFAF-BC4A-4EDF-A9A8-4F9E184A26BC}" sibTransId="{9DA15C42-130E-4DAD-93EB-96FE7DE9D24A}"/>
    <dgm:cxn modelId="{2EE3189F-C4A8-4898-B5B5-C8E026BBAC28}" srcId="{ECA82BD1-6474-45B3-A352-9E3CAD415870}" destId="{022F06E8-BE3A-463D-B0FE-293B9DAEC37C}" srcOrd="7" destOrd="0" parTransId="{071392A6-8C77-40F0-BE3B-5D0A1A3F54B1}" sibTransId="{FE8CB5C3-A0B8-4D6C-A035-38261AC3BDFA}"/>
    <dgm:cxn modelId="{69ECBFA0-0008-443A-B50D-660389924DFB}" type="presOf" srcId="{7F856065-5E33-432F-9D93-28591A6E727B}" destId="{7684EFF5-530A-46D6-A91C-44441204CF3F}" srcOrd="0" destOrd="0" presId="urn:microsoft.com/office/officeart/2018/2/layout/IconLabelList"/>
    <dgm:cxn modelId="{EA6212A6-035F-4C07-82D8-71527D04398A}" type="presOf" srcId="{ECA82BD1-6474-45B3-A352-9E3CAD415870}" destId="{A7876D78-3BC6-4B87-9376-C3BAD1FF875C}" srcOrd="0" destOrd="0" presId="urn:microsoft.com/office/officeart/2018/2/layout/IconLabelList"/>
    <dgm:cxn modelId="{FE938DAE-12AF-41D3-8FE9-BCBF18038C2A}" type="presOf" srcId="{097708B8-206B-45DE-8815-24E388EDED1B}" destId="{FB441E1E-C4FB-4960-836E-706C16FF3ABA}" srcOrd="0" destOrd="0" presId="urn:microsoft.com/office/officeart/2018/2/layout/IconLabelList"/>
    <dgm:cxn modelId="{E4CAB4B9-2E7A-47DF-9C8D-C79AB76ABA60}" type="presOf" srcId="{BC65D2EC-8844-48CF-A28C-B2040CE8F19D}" destId="{AFD8B476-AF0E-47A5-96A7-B475B8454671}" srcOrd="0" destOrd="0" presId="urn:microsoft.com/office/officeart/2018/2/layout/IconLabelList"/>
    <dgm:cxn modelId="{E75614D7-9718-4848-B732-2B736E701EC9}" type="presOf" srcId="{384C6DED-452F-4E01-BEB9-8B32182FC60D}" destId="{BFFDBA6F-DDA6-402C-9D7D-51E8FD852881}" srcOrd="0" destOrd="0" presId="urn:microsoft.com/office/officeart/2018/2/layout/IconLabelList"/>
    <dgm:cxn modelId="{DE6A04E3-5428-4228-8F0D-EEBB3EEACF22}" srcId="{ECA82BD1-6474-45B3-A352-9E3CAD415870}" destId="{384C6DED-452F-4E01-BEB9-8B32182FC60D}" srcOrd="5" destOrd="0" parTransId="{C865D79D-E37A-4B66-AE24-28DED31F3DE4}" sibTransId="{D17520D7-D806-42A5-82EB-4B3866FDA97B}"/>
    <dgm:cxn modelId="{866021ED-2781-440A-BC26-F17F42979104}" type="presOf" srcId="{3268F231-2D85-4576-B13A-D99B0687BF31}" destId="{F57EB193-4910-48A9-A4D0-9E7397E7D04B}" srcOrd="0" destOrd="0" presId="urn:microsoft.com/office/officeart/2018/2/layout/IconLabelList"/>
    <dgm:cxn modelId="{A92239F0-4B83-47F6-9EF2-B6F00F421367}" type="presOf" srcId="{AA279F99-9D86-4BDE-851B-4924228C9CC0}" destId="{F53E58ED-7909-4338-8404-76B4832A9474}" srcOrd="0" destOrd="0" presId="urn:microsoft.com/office/officeart/2018/2/layout/IconLabelList"/>
    <dgm:cxn modelId="{AE500007-D65A-48BD-8DB7-2753474E659C}" type="presParOf" srcId="{A7876D78-3BC6-4B87-9376-C3BAD1FF875C}" destId="{DB5C866B-7D8A-41A1-B421-63707AB41731}" srcOrd="0" destOrd="0" presId="urn:microsoft.com/office/officeart/2018/2/layout/IconLabelList"/>
    <dgm:cxn modelId="{F5095284-2DD7-48F9-8A05-57CC59E6C4A7}" type="presParOf" srcId="{DB5C866B-7D8A-41A1-B421-63707AB41731}" destId="{3FA85F8A-0CEC-4A93-9247-E4B2A1F8BD55}" srcOrd="0" destOrd="0" presId="urn:microsoft.com/office/officeart/2018/2/layout/IconLabelList"/>
    <dgm:cxn modelId="{F546E94D-7967-47A0-95AC-DA26906EA203}" type="presParOf" srcId="{DB5C866B-7D8A-41A1-B421-63707AB41731}" destId="{430368C8-01CF-4ECD-BE6A-D6E8FFA44B07}" srcOrd="1" destOrd="0" presId="urn:microsoft.com/office/officeart/2018/2/layout/IconLabelList"/>
    <dgm:cxn modelId="{485DE30E-7578-43AF-AFB6-EBD6A2EEDF35}" type="presParOf" srcId="{DB5C866B-7D8A-41A1-B421-63707AB41731}" destId="{FB441E1E-C4FB-4960-836E-706C16FF3ABA}" srcOrd="2" destOrd="0" presId="urn:microsoft.com/office/officeart/2018/2/layout/IconLabelList"/>
    <dgm:cxn modelId="{EB09F011-409D-41E0-B13E-4112B47E1BD5}" type="presParOf" srcId="{A7876D78-3BC6-4B87-9376-C3BAD1FF875C}" destId="{719EC310-688C-487C-ABF1-DCD4EA71EB6F}" srcOrd="1" destOrd="0" presId="urn:microsoft.com/office/officeart/2018/2/layout/IconLabelList"/>
    <dgm:cxn modelId="{0E25EB1A-6AFB-4D7A-96AA-1B3B82B798D5}" type="presParOf" srcId="{A7876D78-3BC6-4B87-9376-C3BAD1FF875C}" destId="{83AA31F1-5F7B-4597-A721-469DA37C40D6}" srcOrd="2" destOrd="0" presId="urn:microsoft.com/office/officeart/2018/2/layout/IconLabelList"/>
    <dgm:cxn modelId="{586D6609-E064-4BAA-B2A0-830C78B90374}" type="presParOf" srcId="{83AA31F1-5F7B-4597-A721-469DA37C40D6}" destId="{308E4CC9-032A-419A-8DEB-B2892343E95F}" srcOrd="0" destOrd="0" presId="urn:microsoft.com/office/officeart/2018/2/layout/IconLabelList"/>
    <dgm:cxn modelId="{AA7B0871-8438-44DB-B7B2-1AD5947EB400}" type="presParOf" srcId="{83AA31F1-5F7B-4597-A721-469DA37C40D6}" destId="{6D2B2F05-5FD3-4050-8DA6-830D665A4FC0}" srcOrd="1" destOrd="0" presId="urn:microsoft.com/office/officeart/2018/2/layout/IconLabelList"/>
    <dgm:cxn modelId="{A538B1AB-9171-47F1-8BC4-A9B0259C0A67}" type="presParOf" srcId="{83AA31F1-5F7B-4597-A721-469DA37C40D6}" destId="{F53E58ED-7909-4338-8404-76B4832A9474}" srcOrd="2" destOrd="0" presId="urn:microsoft.com/office/officeart/2018/2/layout/IconLabelList"/>
    <dgm:cxn modelId="{6575676E-1FB2-4889-B6AD-59779F81C015}" type="presParOf" srcId="{A7876D78-3BC6-4B87-9376-C3BAD1FF875C}" destId="{7A429AFC-422F-4968-B125-53862DB921FD}" srcOrd="3" destOrd="0" presId="urn:microsoft.com/office/officeart/2018/2/layout/IconLabelList"/>
    <dgm:cxn modelId="{6DE0FFF4-C52D-4736-AF24-B6F413EC2ABC}" type="presParOf" srcId="{A7876D78-3BC6-4B87-9376-C3BAD1FF875C}" destId="{6FD27ED6-104B-45A6-80ED-794C86BDCD0C}" srcOrd="4" destOrd="0" presId="urn:microsoft.com/office/officeart/2018/2/layout/IconLabelList"/>
    <dgm:cxn modelId="{143326D3-9973-4ABA-841A-EC6AA0024BB1}" type="presParOf" srcId="{6FD27ED6-104B-45A6-80ED-794C86BDCD0C}" destId="{FFD46072-0281-44A9-88B4-B57CD21F723A}" srcOrd="0" destOrd="0" presId="urn:microsoft.com/office/officeart/2018/2/layout/IconLabelList"/>
    <dgm:cxn modelId="{C812C117-FAC4-491D-B950-61F05186E006}" type="presParOf" srcId="{6FD27ED6-104B-45A6-80ED-794C86BDCD0C}" destId="{69C8F233-AD87-48AD-906A-8916F9A64BAF}" srcOrd="1" destOrd="0" presId="urn:microsoft.com/office/officeart/2018/2/layout/IconLabelList"/>
    <dgm:cxn modelId="{6B0AE421-636E-473B-B8E4-9EE4BB1CE840}" type="presParOf" srcId="{6FD27ED6-104B-45A6-80ED-794C86BDCD0C}" destId="{AFD8B476-AF0E-47A5-96A7-B475B8454671}" srcOrd="2" destOrd="0" presId="urn:microsoft.com/office/officeart/2018/2/layout/IconLabelList"/>
    <dgm:cxn modelId="{EA5FBD51-902B-44BD-87A2-CC82364F5975}" type="presParOf" srcId="{A7876D78-3BC6-4B87-9376-C3BAD1FF875C}" destId="{BF9AE350-A7E3-46A1-8EB0-AAB579FB766A}" srcOrd="5" destOrd="0" presId="urn:microsoft.com/office/officeart/2018/2/layout/IconLabelList"/>
    <dgm:cxn modelId="{702613A3-C12C-4ABF-B7FE-F31588C20DB6}" type="presParOf" srcId="{A7876D78-3BC6-4B87-9376-C3BAD1FF875C}" destId="{C63D64B9-4397-44F7-993D-1A954746903F}" srcOrd="6" destOrd="0" presId="urn:microsoft.com/office/officeart/2018/2/layout/IconLabelList"/>
    <dgm:cxn modelId="{1AA6E795-86E2-4DE5-92AF-9E71E7393F99}" type="presParOf" srcId="{C63D64B9-4397-44F7-993D-1A954746903F}" destId="{52B52E27-861C-4F9C-B5A0-B9B02E8CA36C}" srcOrd="0" destOrd="0" presId="urn:microsoft.com/office/officeart/2018/2/layout/IconLabelList"/>
    <dgm:cxn modelId="{C5AB56B2-56D1-4A56-A6AB-7BFF5F1185DF}" type="presParOf" srcId="{C63D64B9-4397-44F7-993D-1A954746903F}" destId="{A308C34A-44A6-4288-935D-B090F35DB3A6}" srcOrd="1" destOrd="0" presId="urn:microsoft.com/office/officeart/2018/2/layout/IconLabelList"/>
    <dgm:cxn modelId="{BF729E17-27AF-49AC-A1CE-BF7197591A8D}" type="presParOf" srcId="{C63D64B9-4397-44F7-993D-1A954746903F}" destId="{602F7BD3-9A2B-4642-B1D7-0CAA5FE002AF}" srcOrd="2" destOrd="0" presId="urn:microsoft.com/office/officeart/2018/2/layout/IconLabelList"/>
    <dgm:cxn modelId="{0E69EAE6-7185-4C1A-B1B2-A4E93A142A98}" type="presParOf" srcId="{A7876D78-3BC6-4B87-9376-C3BAD1FF875C}" destId="{D49DACAD-814B-4653-ADD5-5E45CDC37113}" srcOrd="7" destOrd="0" presId="urn:microsoft.com/office/officeart/2018/2/layout/IconLabelList"/>
    <dgm:cxn modelId="{48C3145D-A988-4AC2-AB66-C286F2E82D04}" type="presParOf" srcId="{A7876D78-3BC6-4B87-9376-C3BAD1FF875C}" destId="{CB4A9830-9363-4AD5-A354-4BB568913A3F}" srcOrd="8" destOrd="0" presId="urn:microsoft.com/office/officeart/2018/2/layout/IconLabelList"/>
    <dgm:cxn modelId="{1A0A65FD-09F8-45FB-BC37-CE0D56C27C74}" type="presParOf" srcId="{CB4A9830-9363-4AD5-A354-4BB568913A3F}" destId="{AAFBCA4E-98A9-49DE-834A-7DEF5E20F590}" srcOrd="0" destOrd="0" presId="urn:microsoft.com/office/officeart/2018/2/layout/IconLabelList"/>
    <dgm:cxn modelId="{CD4727C5-73C4-4CAA-A0C5-60E14DCAF15D}" type="presParOf" srcId="{CB4A9830-9363-4AD5-A354-4BB568913A3F}" destId="{BCC17C3D-5388-486E-ABE5-418F153422CD}" srcOrd="1" destOrd="0" presId="urn:microsoft.com/office/officeart/2018/2/layout/IconLabelList"/>
    <dgm:cxn modelId="{5C1BE3D1-F987-41B9-A28F-6F5C305F075A}" type="presParOf" srcId="{CB4A9830-9363-4AD5-A354-4BB568913A3F}" destId="{7684EFF5-530A-46D6-A91C-44441204CF3F}" srcOrd="2" destOrd="0" presId="urn:microsoft.com/office/officeart/2018/2/layout/IconLabelList"/>
    <dgm:cxn modelId="{FF735F80-B3CE-4585-8665-9394F68FF8ED}" type="presParOf" srcId="{A7876D78-3BC6-4B87-9376-C3BAD1FF875C}" destId="{CFEA8F4E-ABA1-408F-B358-335B479B6D4D}" srcOrd="9" destOrd="0" presId="urn:microsoft.com/office/officeart/2018/2/layout/IconLabelList"/>
    <dgm:cxn modelId="{C1AF07B2-0938-4D77-BA38-F3E3AADCDA20}" type="presParOf" srcId="{A7876D78-3BC6-4B87-9376-C3BAD1FF875C}" destId="{6F58A7A1-CD29-4402-9EC5-11BBA529077E}" srcOrd="10" destOrd="0" presId="urn:microsoft.com/office/officeart/2018/2/layout/IconLabelList"/>
    <dgm:cxn modelId="{3617AD0C-D30D-46E0-B77E-64A7835E0F7B}" type="presParOf" srcId="{6F58A7A1-CD29-4402-9EC5-11BBA529077E}" destId="{338D946E-29D0-4500-82FB-6A33090A0BD1}" srcOrd="0" destOrd="0" presId="urn:microsoft.com/office/officeart/2018/2/layout/IconLabelList"/>
    <dgm:cxn modelId="{6A64AE79-7C5D-42C6-98AD-FAA65537EA3C}" type="presParOf" srcId="{6F58A7A1-CD29-4402-9EC5-11BBA529077E}" destId="{22212BB6-B29E-4CE6-9FCB-26C989CBEAD5}" srcOrd="1" destOrd="0" presId="urn:microsoft.com/office/officeart/2018/2/layout/IconLabelList"/>
    <dgm:cxn modelId="{95E13CF6-E213-4A77-AB56-B8E75137A9FE}" type="presParOf" srcId="{6F58A7A1-CD29-4402-9EC5-11BBA529077E}" destId="{BFFDBA6F-DDA6-402C-9D7D-51E8FD852881}" srcOrd="2" destOrd="0" presId="urn:microsoft.com/office/officeart/2018/2/layout/IconLabelList"/>
    <dgm:cxn modelId="{B8222E6A-3D34-49D5-9080-1DD1C131F7DE}" type="presParOf" srcId="{A7876D78-3BC6-4B87-9376-C3BAD1FF875C}" destId="{FDA13B3D-5455-49C8-9289-2C9D486CA869}" srcOrd="11" destOrd="0" presId="urn:microsoft.com/office/officeart/2018/2/layout/IconLabelList"/>
    <dgm:cxn modelId="{1EAAAD86-E83F-4199-BBBC-B54C1A112FA8}" type="presParOf" srcId="{A7876D78-3BC6-4B87-9376-C3BAD1FF875C}" destId="{FCA8288B-9871-4584-8347-69285A164845}" srcOrd="12" destOrd="0" presId="urn:microsoft.com/office/officeart/2018/2/layout/IconLabelList"/>
    <dgm:cxn modelId="{FBA4473E-C49E-4960-BE1B-36155BE7E7A8}" type="presParOf" srcId="{FCA8288B-9871-4584-8347-69285A164845}" destId="{A441EC66-BB3A-419B-B764-9AF719D6838D}" srcOrd="0" destOrd="0" presId="urn:microsoft.com/office/officeart/2018/2/layout/IconLabelList"/>
    <dgm:cxn modelId="{F61A099A-1025-425D-9BFA-2111BB192A46}" type="presParOf" srcId="{FCA8288B-9871-4584-8347-69285A164845}" destId="{0FFCE4C1-D033-4A1F-801B-1FC0CFA25DFA}" srcOrd="1" destOrd="0" presId="urn:microsoft.com/office/officeart/2018/2/layout/IconLabelList"/>
    <dgm:cxn modelId="{43C08617-F0FD-4985-AE2E-4BE7AF0863E9}" type="presParOf" srcId="{FCA8288B-9871-4584-8347-69285A164845}" destId="{F57EB193-4910-48A9-A4D0-9E7397E7D04B}" srcOrd="2" destOrd="0" presId="urn:microsoft.com/office/officeart/2018/2/layout/IconLabelList"/>
    <dgm:cxn modelId="{84CE7F94-F47A-4978-B67D-33FF969863A2}" type="presParOf" srcId="{A7876D78-3BC6-4B87-9376-C3BAD1FF875C}" destId="{C874F029-2ABC-4F7A-8772-136008E2E4B9}" srcOrd="13" destOrd="0" presId="urn:microsoft.com/office/officeart/2018/2/layout/IconLabelList"/>
    <dgm:cxn modelId="{6EC6B783-3F9C-4A9C-8CDB-43835B6B1DC7}" type="presParOf" srcId="{A7876D78-3BC6-4B87-9376-C3BAD1FF875C}" destId="{6AC51FF6-9026-42D8-8C27-AE2462903B36}" srcOrd="14" destOrd="0" presId="urn:microsoft.com/office/officeart/2018/2/layout/IconLabelList"/>
    <dgm:cxn modelId="{201A24C8-70DE-4C1E-92B7-8693BCE69014}" type="presParOf" srcId="{6AC51FF6-9026-42D8-8C27-AE2462903B36}" destId="{86C21536-D2F9-4A6F-8819-4A1A68BAD263}" srcOrd="0" destOrd="0" presId="urn:microsoft.com/office/officeart/2018/2/layout/IconLabelList"/>
    <dgm:cxn modelId="{51453135-CF63-4301-BC7A-0EA1F7C05D50}" type="presParOf" srcId="{6AC51FF6-9026-42D8-8C27-AE2462903B36}" destId="{C58A095A-3564-4854-B114-B8F1D6AAE7D9}" srcOrd="1" destOrd="0" presId="urn:microsoft.com/office/officeart/2018/2/layout/IconLabelList"/>
    <dgm:cxn modelId="{AB03FBA6-3905-4998-A7D4-A92880B27596}" type="presParOf" srcId="{6AC51FF6-9026-42D8-8C27-AE2462903B36}" destId="{3BFC5BCF-6085-4AF0-A5B0-7E76399195E0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Sequencing</a:t>
          </a:r>
          <a:endParaRPr lang="en-US" sz="2000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DD636EE4-D6B4-4A92-946D-BA5311327161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Nesting</a:t>
          </a:r>
        </a:p>
      </dgm:t>
    </dgm:pt>
    <dgm:pt modelId="{A6BACA99-FF20-4870-8880-BAA9624FEFF4}" type="parTrans" cxnId="{3C022132-EB93-49E8-A12B-0421E30087C2}">
      <dgm:prSet/>
      <dgm:spPr/>
      <dgm:t>
        <a:bodyPr/>
        <a:lstStyle/>
        <a:p>
          <a:endParaRPr lang="nl-NL"/>
        </a:p>
      </dgm:t>
    </dgm:pt>
    <dgm:pt modelId="{97221E00-3B04-4C41-ACD8-840EE9D5AA18}" type="sibTrans" cxnId="{3C022132-EB93-49E8-A12B-0421E30087C2}">
      <dgm:prSet/>
      <dgm:spPr/>
      <dgm:t>
        <a:bodyPr/>
        <a:lstStyle/>
        <a:p>
          <a:endParaRPr lang="nl-NL"/>
        </a:p>
      </dgm:t>
    </dgm:pt>
    <dgm:pt modelId="{F4FA5FBA-F8B5-428D-83FF-DF90AA13CF5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Linking</a:t>
          </a:r>
        </a:p>
      </dgm:t>
    </dgm:pt>
    <dgm:pt modelId="{256BEC6D-799F-49CA-9C01-BC5762A664BB}" type="parTrans" cxnId="{0572D557-A6F0-474F-9388-C3F75D0C69D9}">
      <dgm:prSet/>
      <dgm:spPr/>
      <dgm:t>
        <a:bodyPr/>
        <a:lstStyle/>
        <a:p>
          <a:endParaRPr lang="nl-NL"/>
        </a:p>
      </dgm:t>
    </dgm:pt>
    <dgm:pt modelId="{97711427-4886-4584-B303-3747EA309C38}" type="sibTrans" cxnId="{0572D557-A6F0-474F-9388-C3F75D0C69D9}">
      <dgm:prSet/>
      <dgm:spPr/>
      <dgm:t>
        <a:bodyPr/>
        <a:lstStyle/>
        <a:p>
          <a:endParaRPr lang="nl-NL"/>
        </a:p>
      </dgm:t>
    </dgm:pt>
    <dgm:pt modelId="{97D22F0C-1251-4776-A081-CCC6668B084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 dirty="0">
              <a:solidFill>
                <a:schemeClr val="bg1"/>
              </a:solidFill>
            </a:rPr>
            <a:t>Looping</a:t>
          </a:r>
          <a:endParaRPr lang="en-US" sz="2000" dirty="0">
            <a:solidFill>
              <a:schemeClr val="bg1"/>
            </a:solidFill>
          </a:endParaRPr>
        </a:p>
      </dgm:t>
    </dgm:pt>
    <dgm:pt modelId="{0F5718B6-61CD-49CB-8AB3-E18338CE5175}" type="parTrans" cxnId="{36E9F12B-628F-40BE-8DAE-363E84CFE0EF}">
      <dgm:prSet/>
      <dgm:spPr/>
      <dgm:t>
        <a:bodyPr/>
        <a:lstStyle/>
        <a:p>
          <a:endParaRPr lang="nl-NL"/>
        </a:p>
      </dgm:t>
    </dgm:pt>
    <dgm:pt modelId="{6E1A34C3-BEBB-429B-B7DF-36BB5DEE7051}" type="sibTrans" cxnId="{36E9F12B-628F-40BE-8DAE-363E84CFE0EF}">
      <dgm:prSet/>
      <dgm:spPr/>
      <dgm:t>
        <a:bodyPr/>
        <a:lstStyle/>
        <a:p>
          <a:endParaRPr lang="nl-NL"/>
        </a:p>
      </dgm:t>
    </dgm:pt>
    <dgm:pt modelId="{921842BC-DEFC-4052-B300-E244692FB0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User-defined functions</a:t>
          </a:r>
          <a:endParaRPr lang="en-US" sz="2000" dirty="0">
            <a:solidFill>
              <a:schemeClr val="bg1"/>
            </a:solidFill>
          </a:endParaRPr>
        </a:p>
      </dgm:t>
    </dgm:pt>
    <dgm:pt modelId="{674188E8-75DF-476B-882D-CE08FE1C9E9F}" type="parTrans" cxnId="{799CB456-0BFC-4D0D-B384-D460F34D7836}">
      <dgm:prSet/>
      <dgm:spPr/>
      <dgm:t>
        <a:bodyPr/>
        <a:lstStyle/>
        <a:p>
          <a:endParaRPr lang="nl-NL"/>
        </a:p>
      </dgm:t>
    </dgm:pt>
    <dgm:pt modelId="{E75E4770-C8C5-4D8E-B1D7-F52F6F146384}" type="sibTrans" cxnId="{799CB456-0BFC-4D0D-B384-D460F34D7836}">
      <dgm:prSet/>
      <dgm:spPr/>
      <dgm:t>
        <a:bodyPr/>
        <a:lstStyle/>
        <a:p>
          <a:endParaRPr lang="nl-NL"/>
        </a:p>
      </dgm:t>
    </dgm:pt>
    <dgm:pt modelId="{5EA6A438-FE7A-4D98-98E7-01B0E7E2E389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 dirty="0">
              <a:solidFill>
                <a:schemeClr val="bg1"/>
              </a:solidFill>
            </a:rPr>
            <a:t>Tags and locks</a:t>
          </a:r>
          <a:endParaRPr lang="en-US" sz="2000" dirty="0">
            <a:solidFill>
              <a:schemeClr val="bg1"/>
            </a:solidFill>
          </a:endParaRPr>
        </a:p>
      </dgm:t>
    </dgm:pt>
    <dgm:pt modelId="{26276750-3FEA-41CA-B530-5765E585EBB1}" type="parTrans" cxnId="{1EB8CA44-BC4D-42D3-9B46-8D13A1A907F3}">
      <dgm:prSet/>
      <dgm:spPr/>
      <dgm:t>
        <a:bodyPr/>
        <a:lstStyle/>
        <a:p>
          <a:endParaRPr lang="nl-NL"/>
        </a:p>
      </dgm:t>
    </dgm:pt>
    <dgm:pt modelId="{994EBF9E-85C1-470E-A745-010F6EA1A038}" type="sibTrans" cxnId="{1EB8CA44-BC4D-42D3-9B46-8D13A1A907F3}">
      <dgm:prSet/>
      <dgm:spPr/>
      <dgm:t>
        <a:bodyPr/>
        <a:lstStyle/>
        <a:p>
          <a:endParaRPr lang="nl-NL"/>
        </a:p>
      </dgm:t>
    </dgm:pt>
    <dgm:pt modelId="{7A82CC09-31E3-4E50-A043-E8ED125BC765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Switch / case statements</a:t>
          </a:r>
        </a:p>
      </dgm:t>
    </dgm:pt>
    <dgm:pt modelId="{24E90D44-3F45-4746-B3FF-F9C80D83C883}" type="parTrans" cxnId="{D3B90AF2-20BF-4891-9480-89816B6851CC}">
      <dgm:prSet/>
      <dgm:spPr/>
      <dgm:t>
        <a:bodyPr/>
        <a:lstStyle/>
        <a:p>
          <a:endParaRPr lang="nl-NL"/>
        </a:p>
      </dgm:t>
    </dgm:pt>
    <dgm:pt modelId="{7AFF067E-110A-4EF1-ABB7-287FA5D062A7}" type="sibTrans" cxnId="{D3B90AF2-20BF-4891-9480-89816B6851CC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erture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7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039290D8-E0D5-4D96-A2C6-2457484D8C18}" type="pres">
      <dgm:prSet presAssocID="{DD636EE4-D6B4-4A92-946D-BA5311327161}" presName="compNode" presStyleCnt="0"/>
      <dgm:spPr/>
    </dgm:pt>
    <dgm:pt modelId="{8F25AB4E-B086-49E0-8C18-32CE512B45DA}" type="pres">
      <dgm:prSet presAssocID="{DD636EE4-D6B4-4A92-946D-BA5311327161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CB7A8D39-5666-4ECD-9566-BE177F436B5E}" type="pres">
      <dgm:prSet presAssocID="{DD636EE4-D6B4-4A92-946D-BA5311327161}" presName="spaceRect" presStyleCnt="0"/>
      <dgm:spPr/>
    </dgm:pt>
    <dgm:pt modelId="{8E6137C7-C013-448E-9211-D4A977EDA876}" type="pres">
      <dgm:prSet presAssocID="{DD636EE4-D6B4-4A92-946D-BA5311327161}" presName="textRect" presStyleLbl="revTx" presStyleIdx="1" presStyleCnt="7">
        <dgm:presLayoutVars>
          <dgm:chMax val="1"/>
          <dgm:chPref val="1"/>
        </dgm:presLayoutVars>
      </dgm:prSet>
      <dgm:spPr/>
    </dgm:pt>
    <dgm:pt modelId="{30644E88-056F-4B65-8ED6-66952FA7F604}" type="pres">
      <dgm:prSet presAssocID="{97221E00-3B04-4C41-ACD8-840EE9D5AA18}" presName="sibTrans" presStyleCnt="0"/>
      <dgm:spPr/>
    </dgm:pt>
    <dgm:pt modelId="{B7E58AB1-CFB7-4D16-A98A-580F1E4BEA8F}" type="pres">
      <dgm:prSet presAssocID="{F4FA5FBA-F8B5-428D-83FF-DF90AA13CF5E}" presName="compNode" presStyleCnt="0"/>
      <dgm:spPr/>
    </dgm:pt>
    <dgm:pt modelId="{66D32893-74B4-478E-B8FF-58F9BE241ACB}" type="pres">
      <dgm:prSet presAssocID="{F4FA5FBA-F8B5-428D-83FF-DF90AA13CF5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F6B6092B-E55C-4E1E-A5EA-AF5D3E1CAF34}" type="pres">
      <dgm:prSet presAssocID="{F4FA5FBA-F8B5-428D-83FF-DF90AA13CF5E}" presName="spaceRect" presStyleCnt="0"/>
      <dgm:spPr/>
    </dgm:pt>
    <dgm:pt modelId="{623D3882-2F2F-4B53-9564-BAC8C779E45E}" type="pres">
      <dgm:prSet presAssocID="{F4FA5FBA-F8B5-428D-83FF-DF90AA13CF5E}" presName="textRect" presStyleLbl="revTx" presStyleIdx="2" presStyleCnt="7">
        <dgm:presLayoutVars>
          <dgm:chMax val="1"/>
          <dgm:chPref val="1"/>
        </dgm:presLayoutVars>
      </dgm:prSet>
      <dgm:spPr/>
    </dgm:pt>
    <dgm:pt modelId="{44693663-BDAD-435B-8060-FFDE57FBFE16}" type="pres">
      <dgm:prSet presAssocID="{97711427-4886-4584-B303-3747EA309C38}" presName="sibTrans" presStyleCnt="0"/>
      <dgm:spPr/>
    </dgm:pt>
    <dgm:pt modelId="{957E6FAF-C033-4567-96E3-80A1E08A3D8B}" type="pres">
      <dgm:prSet presAssocID="{97D22F0C-1251-4776-A081-CCC6668B0840}" presName="compNode" presStyleCnt="0"/>
      <dgm:spPr/>
    </dgm:pt>
    <dgm:pt modelId="{EAD8ECCD-1728-4E78-AFDA-0AD071831E11}" type="pres">
      <dgm:prSet presAssocID="{97D22F0C-1251-4776-A081-CCC6668B0840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9A6A3CE3-2B0D-4036-A660-71A97488AFD6}" type="pres">
      <dgm:prSet presAssocID="{97D22F0C-1251-4776-A081-CCC6668B0840}" presName="spaceRect" presStyleCnt="0"/>
      <dgm:spPr/>
    </dgm:pt>
    <dgm:pt modelId="{F5D8B382-CE06-4C07-8E13-B41A09B1D4DB}" type="pres">
      <dgm:prSet presAssocID="{97D22F0C-1251-4776-A081-CCC6668B0840}" presName="textRect" presStyleLbl="revTx" presStyleIdx="3" presStyleCnt="7">
        <dgm:presLayoutVars>
          <dgm:chMax val="1"/>
          <dgm:chPref val="1"/>
        </dgm:presLayoutVars>
      </dgm:prSet>
      <dgm:spPr/>
    </dgm:pt>
    <dgm:pt modelId="{BFD93628-BCEB-42B2-A41C-F37C223D8394}" type="pres">
      <dgm:prSet presAssocID="{6E1A34C3-BEBB-429B-B7DF-36BB5DEE7051}" presName="sibTrans" presStyleCnt="0"/>
      <dgm:spPr/>
    </dgm:pt>
    <dgm:pt modelId="{864C56E2-FDD3-451D-9076-ED5324E20C14}" type="pres">
      <dgm:prSet presAssocID="{921842BC-DEFC-4052-B300-E244692FB0B0}" presName="compNode" presStyleCnt="0"/>
      <dgm:spPr/>
    </dgm:pt>
    <dgm:pt modelId="{4D103616-156E-4E36-9AAA-F2248F915F60}" type="pres">
      <dgm:prSet presAssocID="{921842BC-DEFC-4052-B300-E244692FB0B0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with solid fill"/>
        </a:ext>
      </dgm:extLst>
    </dgm:pt>
    <dgm:pt modelId="{AC3D3557-2AE2-4A1A-B1D7-2C5AACEF0A4F}" type="pres">
      <dgm:prSet presAssocID="{921842BC-DEFC-4052-B300-E244692FB0B0}" presName="spaceRect" presStyleCnt="0"/>
      <dgm:spPr/>
    </dgm:pt>
    <dgm:pt modelId="{F74E8E7D-6231-4AE8-955C-7761E1B5F104}" type="pres">
      <dgm:prSet presAssocID="{921842BC-DEFC-4052-B300-E244692FB0B0}" presName="textRect" presStyleLbl="revTx" presStyleIdx="4" presStyleCnt="7">
        <dgm:presLayoutVars>
          <dgm:chMax val="1"/>
          <dgm:chPref val="1"/>
        </dgm:presLayoutVars>
      </dgm:prSet>
      <dgm:spPr/>
    </dgm:pt>
    <dgm:pt modelId="{723DF065-01A4-4D66-AB3C-0EDF5502D543}" type="pres">
      <dgm:prSet presAssocID="{E75E4770-C8C5-4D8E-B1D7-F52F6F146384}" presName="sibTrans" presStyleCnt="0"/>
      <dgm:spPr/>
    </dgm:pt>
    <dgm:pt modelId="{97859024-3B13-47A5-A394-A63BA7E9BEEE}" type="pres">
      <dgm:prSet presAssocID="{5EA6A438-FE7A-4D98-98E7-01B0E7E2E389}" presName="compNode" presStyleCnt="0"/>
      <dgm:spPr/>
    </dgm:pt>
    <dgm:pt modelId="{C4FBBA6F-C830-43D5-BDD0-F4C8A4D780FF}" type="pres">
      <dgm:prSet presAssocID="{5EA6A438-FE7A-4D98-98E7-01B0E7E2E389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 with solid fill"/>
        </a:ext>
      </dgm:extLst>
    </dgm:pt>
    <dgm:pt modelId="{9B7D32E0-99EB-4AE3-ACFC-B5EA3A72212A}" type="pres">
      <dgm:prSet presAssocID="{5EA6A438-FE7A-4D98-98E7-01B0E7E2E389}" presName="spaceRect" presStyleCnt="0"/>
      <dgm:spPr/>
    </dgm:pt>
    <dgm:pt modelId="{597B77EA-AB45-4DB2-9AD1-6345B07F1981}" type="pres">
      <dgm:prSet presAssocID="{5EA6A438-FE7A-4D98-98E7-01B0E7E2E389}" presName="textRect" presStyleLbl="revTx" presStyleIdx="5" presStyleCnt="7">
        <dgm:presLayoutVars>
          <dgm:chMax val="1"/>
          <dgm:chPref val="1"/>
        </dgm:presLayoutVars>
      </dgm:prSet>
      <dgm:spPr/>
    </dgm:pt>
    <dgm:pt modelId="{669793E8-C85B-4231-855E-B4205C0AA77C}" type="pres">
      <dgm:prSet presAssocID="{994EBF9E-85C1-470E-A745-010F6EA1A038}" presName="sibTrans" presStyleCnt="0"/>
      <dgm:spPr/>
    </dgm:pt>
    <dgm:pt modelId="{7227873E-9607-4311-A7AE-AE6A7F4569BE}" type="pres">
      <dgm:prSet presAssocID="{7A82CC09-31E3-4E50-A043-E8ED125BC765}" presName="compNode" presStyleCnt="0"/>
      <dgm:spPr/>
    </dgm:pt>
    <dgm:pt modelId="{6513BE93-8311-41D9-A05B-7F998AF7503E}" type="pres">
      <dgm:prSet presAssocID="{7A82CC09-31E3-4E50-A043-E8ED125BC765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In Road with solid fill"/>
        </a:ext>
      </dgm:extLst>
    </dgm:pt>
    <dgm:pt modelId="{205B7173-8639-465B-97B2-2435C64278A2}" type="pres">
      <dgm:prSet presAssocID="{7A82CC09-31E3-4E50-A043-E8ED125BC765}" presName="spaceRect" presStyleCnt="0"/>
      <dgm:spPr/>
    </dgm:pt>
    <dgm:pt modelId="{ADABFD3C-B767-48F3-A349-B2207A047A53}" type="pres">
      <dgm:prSet presAssocID="{7A82CC09-31E3-4E50-A043-E8ED125BC765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9D4AB628-1DF0-4AD1-AAEC-11C8F197DEEB}" type="presOf" srcId="{7A82CC09-31E3-4E50-A043-E8ED125BC765}" destId="{ADABFD3C-B767-48F3-A349-B2207A047A53}" srcOrd="0" destOrd="0" presId="urn:microsoft.com/office/officeart/2018/2/layout/IconLabelList"/>
    <dgm:cxn modelId="{36E9F12B-628F-40BE-8DAE-363E84CFE0EF}" srcId="{A05EB848-6351-40CE-81BB-84A3203F8A77}" destId="{97D22F0C-1251-4776-A081-CCC6668B0840}" srcOrd="3" destOrd="0" parTransId="{0F5718B6-61CD-49CB-8AB3-E18338CE5175}" sibTransId="{6E1A34C3-BEBB-429B-B7DF-36BB5DEE7051}"/>
    <dgm:cxn modelId="{3C022132-EB93-49E8-A12B-0421E30087C2}" srcId="{A05EB848-6351-40CE-81BB-84A3203F8A77}" destId="{DD636EE4-D6B4-4A92-946D-BA5311327161}" srcOrd="1" destOrd="0" parTransId="{A6BACA99-FF20-4870-8880-BAA9624FEFF4}" sibTransId="{97221E00-3B04-4C41-ACD8-840EE9D5AA18}"/>
    <dgm:cxn modelId="{1EB8CA44-BC4D-42D3-9B46-8D13A1A907F3}" srcId="{A05EB848-6351-40CE-81BB-84A3203F8A77}" destId="{5EA6A438-FE7A-4D98-98E7-01B0E7E2E389}" srcOrd="5" destOrd="0" parTransId="{26276750-3FEA-41CA-B530-5765E585EBB1}" sibTransId="{994EBF9E-85C1-470E-A745-010F6EA1A038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149C6F56-9504-4912-A72C-CB9FF79FFBF1}" type="presOf" srcId="{97D22F0C-1251-4776-A081-CCC6668B0840}" destId="{F5D8B382-CE06-4C07-8E13-B41A09B1D4DB}" srcOrd="0" destOrd="0" presId="urn:microsoft.com/office/officeart/2018/2/layout/IconLabelList"/>
    <dgm:cxn modelId="{799CB456-0BFC-4D0D-B384-D460F34D7836}" srcId="{A05EB848-6351-40CE-81BB-84A3203F8A77}" destId="{921842BC-DEFC-4052-B300-E244692FB0B0}" srcOrd="4" destOrd="0" parTransId="{674188E8-75DF-476B-882D-CE08FE1C9E9F}" sibTransId="{E75E4770-C8C5-4D8E-B1D7-F52F6F146384}"/>
    <dgm:cxn modelId="{0572D557-A6F0-474F-9388-C3F75D0C69D9}" srcId="{A05EB848-6351-40CE-81BB-84A3203F8A77}" destId="{F4FA5FBA-F8B5-428D-83FF-DF90AA13CF5E}" srcOrd="2" destOrd="0" parTransId="{256BEC6D-799F-49CA-9C01-BC5762A664BB}" sibTransId="{97711427-4886-4584-B303-3747EA309C38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B7BB5B9E-8416-4A0B-878C-A4AFC4DE64F3}" type="presOf" srcId="{F4FA5FBA-F8B5-428D-83FF-DF90AA13CF5E}" destId="{623D3882-2F2F-4B53-9564-BAC8C779E45E}" srcOrd="0" destOrd="0" presId="urn:microsoft.com/office/officeart/2018/2/layout/IconLabelList"/>
    <dgm:cxn modelId="{A15444A9-2362-4AF7-96CC-487C16BF57D8}" type="presOf" srcId="{5EA6A438-FE7A-4D98-98E7-01B0E7E2E389}" destId="{597B77EA-AB45-4DB2-9AD1-6345B07F1981}" srcOrd="0" destOrd="0" presId="urn:microsoft.com/office/officeart/2018/2/layout/IconLabelList"/>
    <dgm:cxn modelId="{25D143DB-9CEF-408B-AD85-EA1E99FF60B1}" type="presOf" srcId="{921842BC-DEFC-4052-B300-E244692FB0B0}" destId="{F74E8E7D-6231-4AE8-955C-7761E1B5F104}" srcOrd="0" destOrd="0" presId="urn:microsoft.com/office/officeart/2018/2/layout/IconLabelList"/>
    <dgm:cxn modelId="{D3B90AF2-20BF-4891-9480-89816B6851CC}" srcId="{A05EB848-6351-40CE-81BB-84A3203F8A77}" destId="{7A82CC09-31E3-4E50-A043-E8ED125BC765}" srcOrd="6" destOrd="0" parTransId="{24E90D44-3F45-4746-B3FF-F9C80D83C883}" sibTransId="{7AFF067E-110A-4EF1-ABB7-287FA5D062A7}"/>
    <dgm:cxn modelId="{940361F8-B84E-4526-AB22-BE4234B80B75}" type="presOf" srcId="{DD636EE4-D6B4-4A92-946D-BA5311327161}" destId="{8E6137C7-C013-448E-9211-D4A977EDA876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4A09426C-19BB-4DC8-898D-F660F65132DE}" type="presParOf" srcId="{95B7BA2F-ADB2-49B6-9DAF-AD9ADF58771B}" destId="{039290D8-E0D5-4D96-A2C6-2457484D8C18}" srcOrd="2" destOrd="0" presId="urn:microsoft.com/office/officeart/2018/2/layout/IconLabelList"/>
    <dgm:cxn modelId="{FCB4173D-98E1-49E4-A0D2-8A49B71C3C4D}" type="presParOf" srcId="{039290D8-E0D5-4D96-A2C6-2457484D8C18}" destId="{8F25AB4E-B086-49E0-8C18-32CE512B45DA}" srcOrd="0" destOrd="0" presId="urn:microsoft.com/office/officeart/2018/2/layout/IconLabelList"/>
    <dgm:cxn modelId="{AFB3CA10-70A5-4B2D-B15F-D6E39F934481}" type="presParOf" srcId="{039290D8-E0D5-4D96-A2C6-2457484D8C18}" destId="{CB7A8D39-5666-4ECD-9566-BE177F436B5E}" srcOrd="1" destOrd="0" presId="urn:microsoft.com/office/officeart/2018/2/layout/IconLabelList"/>
    <dgm:cxn modelId="{FD96BF26-069F-452D-A529-0E75C3E9C292}" type="presParOf" srcId="{039290D8-E0D5-4D96-A2C6-2457484D8C18}" destId="{8E6137C7-C013-448E-9211-D4A977EDA876}" srcOrd="2" destOrd="0" presId="urn:microsoft.com/office/officeart/2018/2/layout/IconLabelList"/>
    <dgm:cxn modelId="{87636D98-1A73-4950-93F6-3B5AFD5AAE37}" type="presParOf" srcId="{95B7BA2F-ADB2-49B6-9DAF-AD9ADF58771B}" destId="{30644E88-056F-4B65-8ED6-66952FA7F604}" srcOrd="3" destOrd="0" presId="urn:microsoft.com/office/officeart/2018/2/layout/IconLabelList"/>
    <dgm:cxn modelId="{187FC33D-A849-4AED-975B-7D76FF06CCA1}" type="presParOf" srcId="{95B7BA2F-ADB2-49B6-9DAF-AD9ADF58771B}" destId="{B7E58AB1-CFB7-4D16-A98A-580F1E4BEA8F}" srcOrd="4" destOrd="0" presId="urn:microsoft.com/office/officeart/2018/2/layout/IconLabelList"/>
    <dgm:cxn modelId="{284F50B8-E2CB-438F-9EF6-FB2B88BA2CE7}" type="presParOf" srcId="{B7E58AB1-CFB7-4D16-A98A-580F1E4BEA8F}" destId="{66D32893-74B4-478E-B8FF-58F9BE241ACB}" srcOrd="0" destOrd="0" presId="urn:microsoft.com/office/officeart/2018/2/layout/IconLabelList"/>
    <dgm:cxn modelId="{31B369E0-4866-435F-9B62-5EFC646F14BF}" type="presParOf" srcId="{B7E58AB1-CFB7-4D16-A98A-580F1E4BEA8F}" destId="{F6B6092B-E55C-4E1E-A5EA-AF5D3E1CAF34}" srcOrd="1" destOrd="0" presId="urn:microsoft.com/office/officeart/2018/2/layout/IconLabelList"/>
    <dgm:cxn modelId="{BCE68F99-2857-4BF3-88F7-FBB97D571EDA}" type="presParOf" srcId="{B7E58AB1-CFB7-4D16-A98A-580F1E4BEA8F}" destId="{623D3882-2F2F-4B53-9564-BAC8C779E45E}" srcOrd="2" destOrd="0" presId="urn:microsoft.com/office/officeart/2018/2/layout/IconLabelList"/>
    <dgm:cxn modelId="{37308AD5-345E-44A3-8B5B-430FBEF539B3}" type="presParOf" srcId="{95B7BA2F-ADB2-49B6-9DAF-AD9ADF58771B}" destId="{44693663-BDAD-435B-8060-FFDE57FBFE16}" srcOrd="5" destOrd="0" presId="urn:microsoft.com/office/officeart/2018/2/layout/IconLabelList"/>
    <dgm:cxn modelId="{98256571-2885-4C2B-85C2-E0BF6ACB822E}" type="presParOf" srcId="{95B7BA2F-ADB2-49B6-9DAF-AD9ADF58771B}" destId="{957E6FAF-C033-4567-96E3-80A1E08A3D8B}" srcOrd="6" destOrd="0" presId="urn:microsoft.com/office/officeart/2018/2/layout/IconLabelList"/>
    <dgm:cxn modelId="{91E7476A-51D1-4065-A015-9E4E83232946}" type="presParOf" srcId="{957E6FAF-C033-4567-96E3-80A1E08A3D8B}" destId="{EAD8ECCD-1728-4E78-AFDA-0AD071831E11}" srcOrd="0" destOrd="0" presId="urn:microsoft.com/office/officeart/2018/2/layout/IconLabelList"/>
    <dgm:cxn modelId="{ABE7A9F4-7DFB-47D4-A27F-D71CC3E0D9BB}" type="presParOf" srcId="{957E6FAF-C033-4567-96E3-80A1E08A3D8B}" destId="{9A6A3CE3-2B0D-4036-A660-71A97488AFD6}" srcOrd="1" destOrd="0" presId="urn:microsoft.com/office/officeart/2018/2/layout/IconLabelList"/>
    <dgm:cxn modelId="{E925B586-D2D6-40D3-948E-5AD23BCA747D}" type="presParOf" srcId="{957E6FAF-C033-4567-96E3-80A1E08A3D8B}" destId="{F5D8B382-CE06-4C07-8E13-B41A09B1D4DB}" srcOrd="2" destOrd="0" presId="urn:microsoft.com/office/officeart/2018/2/layout/IconLabelList"/>
    <dgm:cxn modelId="{A0EFF3CC-8E4A-4DFB-877F-8CB063A666CD}" type="presParOf" srcId="{95B7BA2F-ADB2-49B6-9DAF-AD9ADF58771B}" destId="{BFD93628-BCEB-42B2-A41C-F37C223D8394}" srcOrd="7" destOrd="0" presId="urn:microsoft.com/office/officeart/2018/2/layout/IconLabelList"/>
    <dgm:cxn modelId="{AC75D35F-BB3C-4F90-934D-7AF4B8CD366E}" type="presParOf" srcId="{95B7BA2F-ADB2-49B6-9DAF-AD9ADF58771B}" destId="{864C56E2-FDD3-451D-9076-ED5324E20C14}" srcOrd="8" destOrd="0" presId="urn:microsoft.com/office/officeart/2018/2/layout/IconLabelList"/>
    <dgm:cxn modelId="{6659C44D-A9C0-4D94-A649-39EFEC90E0A4}" type="presParOf" srcId="{864C56E2-FDD3-451D-9076-ED5324E20C14}" destId="{4D103616-156E-4E36-9AAA-F2248F915F60}" srcOrd="0" destOrd="0" presId="urn:microsoft.com/office/officeart/2018/2/layout/IconLabelList"/>
    <dgm:cxn modelId="{3B4F9FBD-6905-43CD-B403-AF2B678217D6}" type="presParOf" srcId="{864C56E2-FDD3-451D-9076-ED5324E20C14}" destId="{AC3D3557-2AE2-4A1A-B1D7-2C5AACEF0A4F}" srcOrd="1" destOrd="0" presId="urn:microsoft.com/office/officeart/2018/2/layout/IconLabelList"/>
    <dgm:cxn modelId="{CE0BE666-5802-4C65-A769-7B5F0FB8517E}" type="presParOf" srcId="{864C56E2-FDD3-451D-9076-ED5324E20C14}" destId="{F74E8E7D-6231-4AE8-955C-7761E1B5F104}" srcOrd="2" destOrd="0" presId="urn:microsoft.com/office/officeart/2018/2/layout/IconLabelList"/>
    <dgm:cxn modelId="{98C256B4-B318-45D9-B805-62E473C14780}" type="presParOf" srcId="{95B7BA2F-ADB2-49B6-9DAF-AD9ADF58771B}" destId="{723DF065-01A4-4D66-AB3C-0EDF5502D543}" srcOrd="9" destOrd="0" presId="urn:microsoft.com/office/officeart/2018/2/layout/IconLabelList"/>
    <dgm:cxn modelId="{C6BE9AF5-A618-4979-8BBB-E9E6454218E6}" type="presParOf" srcId="{95B7BA2F-ADB2-49B6-9DAF-AD9ADF58771B}" destId="{97859024-3B13-47A5-A394-A63BA7E9BEEE}" srcOrd="10" destOrd="0" presId="urn:microsoft.com/office/officeart/2018/2/layout/IconLabelList"/>
    <dgm:cxn modelId="{9576BB93-A6CD-4FBE-B3CC-44FD62EA61E9}" type="presParOf" srcId="{97859024-3B13-47A5-A394-A63BA7E9BEEE}" destId="{C4FBBA6F-C830-43D5-BDD0-F4C8A4D780FF}" srcOrd="0" destOrd="0" presId="urn:microsoft.com/office/officeart/2018/2/layout/IconLabelList"/>
    <dgm:cxn modelId="{CA9CDA68-2B6C-4CFE-851A-80AE457583CF}" type="presParOf" srcId="{97859024-3B13-47A5-A394-A63BA7E9BEEE}" destId="{9B7D32E0-99EB-4AE3-ACFC-B5EA3A72212A}" srcOrd="1" destOrd="0" presId="urn:microsoft.com/office/officeart/2018/2/layout/IconLabelList"/>
    <dgm:cxn modelId="{871DC39F-A55C-44BF-B352-E9C0098E1336}" type="presParOf" srcId="{97859024-3B13-47A5-A394-A63BA7E9BEEE}" destId="{597B77EA-AB45-4DB2-9AD1-6345B07F1981}" srcOrd="2" destOrd="0" presId="urn:microsoft.com/office/officeart/2018/2/layout/IconLabelList"/>
    <dgm:cxn modelId="{76E74E15-A2B4-41A9-BD85-83E526B0024F}" type="presParOf" srcId="{95B7BA2F-ADB2-49B6-9DAF-AD9ADF58771B}" destId="{669793E8-C85B-4231-855E-B4205C0AA77C}" srcOrd="11" destOrd="0" presId="urn:microsoft.com/office/officeart/2018/2/layout/IconLabelList"/>
    <dgm:cxn modelId="{F6597DA7-3882-473E-959A-5C38A212E06A}" type="presParOf" srcId="{95B7BA2F-ADB2-49B6-9DAF-AD9ADF58771B}" destId="{7227873E-9607-4311-A7AE-AE6A7F4569BE}" srcOrd="12" destOrd="0" presId="urn:microsoft.com/office/officeart/2018/2/layout/IconLabelList"/>
    <dgm:cxn modelId="{32D01C6E-7BBC-499A-8ADB-2C03DC6944D7}" type="presParOf" srcId="{7227873E-9607-4311-A7AE-AE6A7F4569BE}" destId="{6513BE93-8311-41D9-A05B-7F998AF7503E}" srcOrd="0" destOrd="0" presId="urn:microsoft.com/office/officeart/2018/2/layout/IconLabelList"/>
    <dgm:cxn modelId="{817C4949-2CE3-42D4-9C12-136BB1A75C8B}" type="presParOf" srcId="{7227873E-9607-4311-A7AE-AE6A7F4569BE}" destId="{205B7173-8639-465B-97B2-2435C64278A2}" srcOrd="1" destOrd="0" presId="urn:microsoft.com/office/officeart/2018/2/layout/IconLabelList"/>
    <dgm:cxn modelId="{43D220A7-5B33-49A8-9D27-08F28A1D53C8}" type="presParOf" srcId="{7227873E-9607-4311-A7AE-AE6A7F4569BE}" destId="{ADABFD3C-B767-48F3-A349-B2207A047A5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27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7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Review changes</a:t>
          </a:r>
        </a:p>
      </dsp:txBody>
      <dsp:txXfrm>
        <a:off x="779468" y="2736558"/>
        <a:ext cx="1800000" cy="720000"/>
      </dsp:txXfrm>
    </dsp:sp>
    <dsp:sp modelId="{A3C11B36-09DA-442C-8CD2-AFECBC2B7D5B}">
      <dsp:nvSpPr>
        <dsp:cNvPr id="0" name=""/>
        <dsp:cNvSpPr/>
      </dsp:nvSpPr>
      <dsp:spPr>
        <a:xfrm>
          <a:off x="338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3EFA2-54BC-4AEF-BC30-197E82DFD8B2}">
      <dsp:nvSpPr>
        <dsp:cNvPr id="0" name=""/>
        <dsp:cNvSpPr/>
      </dsp:nvSpPr>
      <dsp:spPr>
        <a:xfrm>
          <a:off x="289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Cattle, not pets</a:t>
          </a:r>
        </a:p>
      </dsp:txBody>
      <dsp:txXfrm>
        <a:off x="2894468" y="2736558"/>
        <a:ext cx="1800000" cy="720000"/>
      </dsp:txXfrm>
    </dsp:sp>
    <dsp:sp modelId="{1697F334-96F8-441C-BB38-3D4280116F6E}">
      <dsp:nvSpPr>
        <dsp:cNvPr id="0" name=""/>
        <dsp:cNvSpPr/>
      </dsp:nvSpPr>
      <dsp:spPr>
        <a:xfrm>
          <a:off x="550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A4E06-7EB1-41B4-AD2D-6B859A359F6E}">
      <dsp:nvSpPr>
        <dsp:cNvPr id="0" name=""/>
        <dsp:cNvSpPr/>
      </dsp:nvSpPr>
      <dsp:spPr>
        <a:xfrm>
          <a:off x="500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Consistency</a:t>
          </a:r>
        </a:p>
      </dsp:txBody>
      <dsp:txXfrm>
        <a:off x="5009468" y="2736558"/>
        <a:ext cx="1800000" cy="720000"/>
      </dsp:txXfrm>
    </dsp:sp>
    <dsp:sp modelId="{3C84EB7A-E590-487F-AB9F-F5FC6FE6BA27}">
      <dsp:nvSpPr>
        <dsp:cNvPr id="0" name=""/>
        <dsp:cNvSpPr/>
      </dsp:nvSpPr>
      <dsp:spPr>
        <a:xfrm>
          <a:off x="761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A3C4D-0EF8-4869-8C81-BCA7B3CFA0BD}">
      <dsp:nvSpPr>
        <dsp:cNvPr id="0" name=""/>
        <dsp:cNvSpPr/>
      </dsp:nvSpPr>
      <dsp:spPr>
        <a:xfrm>
          <a:off x="712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Reduce human error</a:t>
          </a:r>
        </a:p>
      </dsp:txBody>
      <dsp:txXfrm>
        <a:off x="7124468" y="2736558"/>
        <a:ext cx="1800000" cy="720000"/>
      </dsp:txXfrm>
    </dsp:sp>
    <dsp:sp modelId="{33A29CD0-7BA9-4920-8B40-170E2330C331}">
      <dsp:nvSpPr>
        <dsp:cNvPr id="0" name=""/>
        <dsp:cNvSpPr/>
      </dsp:nvSpPr>
      <dsp:spPr>
        <a:xfrm>
          <a:off x="973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C7D77-7294-4947-A674-4651D3F26E83}">
      <dsp:nvSpPr>
        <dsp:cNvPr id="0" name=""/>
        <dsp:cNvSpPr/>
      </dsp:nvSpPr>
      <dsp:spPr>
        <a:xfrm>
          <a:off x="923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Quickly set up environments</a:t>
          </a:r>
        </a:p>
      </dsp:txBody>
      <dsp:txXfrm>
        <a:off x="9239468" y="2736558"/>
        <a:ext cx="180000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67571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55232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Don’t overuse parameters</a:t>
          </a:r>
        </a:p>
      </dsp:txBody>
      <dsp:txXfrm>
        <a:off x="755232" y="1564587"/>
        <a:ext cx="1499414" cy="787192"/>
      </dsp:txXfrm>
    </dsp:sp>
    <dsp:sp modelId="{59EB3776-8B1A-450C-9EB9-4D39F36A2C6B}">
      <dsp:nvSpPr>
        <dsp:cNvPr id="0" name=""/>
        <dsp:cNvSpPr/>
      </dsp:nvSpPr>
      <dsp:spPr>
        <a:xfrm>
          <a:off x="2929383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E8C4D-A595-448B-81EC-0C759AC2D67A}">
      <dsp:nvSpPr>
        <dsp:cNvPr id="0" name=""/>
        <dsp:cNvSpPr/>
      </dsp:nvSpPr>
      <dsp:spPr>
        <a:xfrm>
          <a:off x="2517044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Use well-chosen defaults</a:t>
          </a:r>
        </a:p>
      </dsp:txBody>
      <dsp:txXfrm>
        <a:off x="2517044" y="1564587"/>
        <a:ext cx="1499414" cy="787192"/>
      </dsp:txXfrm>
    </dsp:sp>
    <dsp:sp modelId="{B2DBCF34-5CF6-4376-B703-BB11E279F390}">
      <dsp:nvSpPr>
        <dsp:cNvPr id="0" name=""/>
        <dsp:cNvSpPr/>
      </dsp:nvSpPr>
      <dsp:spPr>
        <a:xfrm>
          <a:off x="4691194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6F854-4C43-420E-8FB2-F168F6F306C1}">
      <dsp:nvSpPr>
        <dsp:cNvPr id="0" name=""/>
        <dsp:cNvSpPr/>
      </dsp:nvSpPr>
      <dsp:spPr>
        <a:xfrm>
          <a:off x="4278855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Utilize variables for re-use</a:t>
          </a:r>
        </a:p>
      </dsp:txBody>
      <dsp:txXfrm>
        <a:off x="4278855" y="1564587"/>
        <a:ext cx="1499414" cy="787192"/>
      </dsp:txXfrm>
    </dsp:sp>
    <dsp:sp modelId="{C459E292-66C1-45F8-9916-4524F81FD7D4}">
      <dsp:nvSpPr>
        <dsp:cNvPr id="0" name=""/>
        <dsp:cNvSpPr/>
      </dsp:nvSpPr>
      <dsp:spPr>
        <a:xfrm>
          <a:off x="6453006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A970F-75A6-4314-87CE-D01BCBE05860}">
      <dsp:nvSpPr>
        <dsp:cNvPr id="0" name=""/>
        <dsp:cNvSpPr/>
      </dsp:nvSpPr>
      <dsp:spPr>
        <a:xfrm>
          <a:off x="6040667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Apply tags from templates</a:t>
          </a:r>
        </a:p>
      </dsp:txBody>
      <dsp:txXfrm>
        <a:off x="6040667" y="1564587"/>
        <a:ext cx="1499414" cy="787192"/>
      </dsp:txXfrm>
    </dsp:sp>
    <dsp:sp modelId="{C185C52E-340E-4209-A76C-EFDC82E8C650}">
      <dsp:nvSpPr>
        <dsp:cNvPr id="0" name=""/>
        <dsp:cNvSpPr/>
      </dsp:nvSpPr>
      <dsp:spPr>
        <a:xfrm>
          <a:off x="8214817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E162A-03E1-47A6-A62F-F2877B561C65}">
      <dsp:nvSpPr>
        <dsp:cNvPr id="0" name=""/>
        <dsp:cNvSpPr/>
      </dsp:nvSpPr>
      <dsp:spPr>
        <a:xfrm>
          <a:off x="7802478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Dynamically retrieve secrets and settings</a:t>
          </a:r>
        </a:p>
      </dsp:txBody>
      <dsp:txXfrm>
        <a:off x="7802478" y="1564587"/>
        <a:ext cx="1499414" cy="787192"/>
      </dsp:txXfrm>
    </dsp:sp>
    <dsp:sp modelId="{F88F9BDA-8A3F-4D8D-AA5F-1BAEB7E3E6A8}">
      <dsp:nvSpPr>
        <dsp:cNvPr id="0" name=""/>
        <dsp:cNvSpPr/>
      </dsp:nvSpPr>
      <dsp:spPr>
        <a:xfrm>
          <a:off x="9976629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1C017-B44E-459A-8B22-692DC576C148}">
      <dsp:nvSpPr>
        <dsp:cNvPr id="0" name=""/>
        <dsp:cNvSpPr/>
      </dsp:nvSpPr>
      <dsp:spPr>
        <a:xfrm>
          <a:off x="9564290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Use modular templates</a:t>
          </a:r>
        </a:p>
      </dsp:txBody>
      <dsp:txXfrm>
        <a:off x="9564290" y="1564587"/>
        <a:ext cx="1499414" cy="787192"/>
      </dsp:txXfrm>
    </dsp:sp>
    <dsp:sp modelId="{9B064EC3-E6D2-49FD-9F19-A484A64FDA9E}">
      <dsp:nvSpPr>
        <dsp:cNvPr id="0" name=""/>
        <dsp:cNvSpPr/>
      </dsp:nvSpPr>
      <dsp:spPr>
        <a:xfrm>
          <a:off x="5572100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4BCAF-315B-4A47-9C6A-089C97C5C5A3}">
      <dsp:nvSpPr>
        <dsp:cNvPr id="0" name=""/>
        <dsp:cNvSpPr/>
      </dsp:nvSpPr>
      <dsp:spPr>
        <a:xfrm>
          <a:off x="5159761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Simplify through user-defined functions</a:t>
          </a:r>
        </a:p>
      </dsp:txBody>
      <dsp:txXfrm>
        <a:off x="5159761" y="3706074"/>
        <a:ext cx="1499414" cy="7871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11464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24448"/>
          <a:ext cx="3365458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Portal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72324" y="3124448"/>
        <a:ext cx="3365458" cy="742500"/>
      </dsp:txXfrm>
    </dsp:sp>
    <dsp:sp modelId="{209B712B-96D4-4931-8C2C-93A77E3E5699}">
      <dsp:nvSpPr>
        <dsp:cNvPr id="0" name=""/>
        <dsp:cNvSpPr/>
      </dsp:nvSpPr>
      <dsp:spPr>
        <a:xfrm>
          <a:off x="5152240" y="1211464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CE580-45D3-4A19-BD86-EDBFA3E100D7}">
      <dsp:nvSpPr>
        <dsp:cNvPr id="0" name=""/>
        <dsp:cNvSpPr/>
      </dsp:nvSpPr>
      <dsp:spPr>
        <a:xfrm>
          <a:off x="4226739" y="3124448"/>
          <a:ext cx="3365458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PowerShell</a:t>
          </a:r>
        </a:p>
      </dsp:txBody>
      <dsp:txXfrm>
        <a:off x="4226739" y="3124448"/>
        <a:ext cx="3365458" cy="742500"/>
      </dsp:txXfrm>
    </dsp:sp>
    <dsp:sp modelId="{F459D2D3-A91C-4478-A78A-6430E0FBB82C}">
      <dsp:nvSpPr>
        <dsp:cNvPr id="0" name=""/>
        <dsp:cNvSpPr/>
      </dsp:nvSpPr>
      <dsp:spPr>
        <a:xfrm>
          <a:off x="9106654" y="1211464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6320E-C4CD-45FF-A5C5-6EA23B110826}">
      <dsp:nvSpPr>
        <dsp:cNvPr id="0" name=""/>
        <dsp:cNvSpPr/>
      </dsp:nvSpPr>
      <dsp:spPr>
        <a:xfrm>
          <a:off x="8181153" y="3124448"/>
          <a:ext cx="3365458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Azure DevOps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GitHub</a:t>
          </a:r>
          <a:endParaRPr lang="en-NL" sz="2000" kern="1200" dirty="0">
            <a:solidFill>
              <a:schemeClr val="bg1"/>
            </a:solidFill>
          </a:endParaRPr>
        </a:p>
      </dsp:txBody>
      <dsp:txXfrm>
        <a:off x="8181153" y="3124448"/>
        <a:ext cx="3365458" cy="7425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Calculates desired state</a:t>
          </a:r>
        </a:p>
      </dsp:txBody>
      <dsp:txXfrm>
        <a:off x="420228" y="2885038"/>
        <a:ext cx="2426183" cy="720000"/>
      </dsp:txXfrm>
    </dsp:sp>
    <dsp:sp modelId="{E952D91D-3F6E-4EBE-B27A-B13AFC53D327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7BFA6-809B-4736-A5A3-E8697A2EC462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Retrieves current state</a:t>
          </a:r>
        </a:p>
      </dsp:txBody>
      <dsp:txXfrm>
        <a:off x="3270993" y="2885038"/>
        <a:ext cx="2426183" cy="720000"/>
      </dsp:txXfrm>
    </dsp:sp>
    <dsp:sp modelId="{00B92D5A-F825-4FB1-A64F-379CDA2DD78A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09C02-494A-4AF9-89DA-32004ACDBBC9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Noise suppression service</a:t>
          </a:r>
        </a:p>
      </dsp:txBody>
      <dsp:txXfrm>
        <a:off x="6121759" y="2885038"/>
        <a:ext cx="2426183" cy="720000"/>
      </dsp:txXfrm>
    </dsp:sp>
    <dsp:sp modelId="{2986258C-0351-4D21-B86E-D3D7EFFD10DA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B002D-B565-41AB-B319-95E47F6B37D2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Calculated diff</a:t>
          </a:r>
        </a:p>
      </dsp:txBody>
      <dsp:txXfrm>
        <a:off x="8972525" y="2885038"/>
        <a:ext cx="2426183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Static Analysis</a:t>
          </a:r>
        </a:p>
      </dsp:txBody>
      <dsp:txXfrm>
        <a:off x="272324" y="3133719"/>
        <a:ext cx="3365458" cy="720000"/>
      </dsp:txXfrm>
    </dsp:sp>
    <dsp:sp modelId="{67E143EA-01A6-4681-8D93-70E96C5BDB4B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A089F-1CC9-4612-B960-9FFB49835039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Guidelines &amp; best practices</a:t>
          </a:r>
        </a:p>
      </dsp:txBody>
      <dsp:txXfrm>
        <a:off x="4226739" y="3133719"/>
        <a:ext cx="3365458" cy="720000"/>
      </dsp:txXfrm>
    </dsp:sp>
    <dsp:sp modelId="{A6EB95A3-F1E3-4AF8-AEBB-5CE6C36FDA2F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29B1CA-0F79-46E0-B072-069356667625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Pipeline tasks</a:t>
          </a:r>
        </a:p>
      </dsp:txBody>
      <dsp:txXfrm>
        <a:off x="8181153" y="3133719"/>
        <a:ext cx="3365458" cy="720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Run arbitrary script</a:t>
          </a:r>
        </a:p>
      </dsp:txBody>
      <dsp:txXfrm>
        <a:off x="272324" y="3133719"/>
        <a:ext cx="3365458" cy="720000"/>
      </dsp:txXfrm>
    </dsp:sp>
    <dsp:sp modelId="{F9FE73AD-EC63-417A-B904-8DB8FE0B3451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82E19-0313-41E7-95A6-DF4ABA4EEBA0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bg1"/>
              </a:solidFill>
            </a:rPr>
            <a:t>Replace scripts in pipeline</a:t>
          </a:r>
        </a:p>
      </dsp:txBody>
      <dsp:txXfrm>
        <a:off x="4226739" y="3133719"/>
        <a:ext cx="3365458" cy="720000"/>
      </dsp:txXfrm>
    </dsp:sp>
    <dsp:sp modelId="{DF6CC808-74A4-4DB7-93EE-1F7142485DC8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1CDA1-9080-427D-9BB1-F3499FA5D965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bg1"/>
              </a:solidFill>
            </a:rPr>
            <a:t>Think idempotently</a:t>
          </a:r>
        </a:p>
      </dsp:txBody>
      <dsp:txXfrm>
        <a:off x="8181153" y="3133719"/>
        <a:ext cx="3365458" cy="7200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Store and share templates</a:t>
          </a:r>
        </a:p>
      </dsp:txBody>
      <dsp:txXfrm>
        <a:off x="420228" y="2885038"/>
        <a:ext cx="2426183" cy="720000"/>
      </dsp:txXfrm>
    </dsp:sp>
    <dsp:sp modelId="{209B712B-96D4-4931-8C2C-93A77E3E5699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CE580-45D3-4A19-BD86-EDBFA3E100D7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Resource in Azure </a:t>
          </a:r>
        </a:p>
      </dsp:txBody>
      <dsp:txXfrm>
        <a:off x="3270993" y="2885038"/>
        <a:ext cx="2426183" cy="720000"/>
      </dsp:txXfrm>
    </dsp:sp>
    <dsp:sp modelId="{F459D2D3-A91C-4478-A78A-6430E0FBB82C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6320E-C4CD-45FF-A5C5-6EA23B110826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Versioned</a:t>
          </a:r>
          <a:endParaRPr lang="en-NL" sz="2000" kern="1200">
            <a:solidFill>
              <a:schemeClr val="bg1"/>
            </a:solidFill>
          </a:endParaRPr>
        </a:p>
      </dsp:txBody>
      <dsp:txXfrm>
        <a:off x="6121759" y="2885038"/>
        <a:ext cx="2426183" cy="720000"/>
      </dsp:txXfrm>
    </dsp:sp>
    <dsp:sp modelId="{51C814E5-6AA4-4BEE-A35E-F8EFDAA3B797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DB021-3E1C-4BE9-A333-6F970D4372D0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No public endpoint needed</a:t>
          </a:r>
          <a:endParaRPr lang="en-NL" sz="2000" kern="1200">
            <a:solidFill>
              <a:schemeClr val="bg1"/>
            </a:solidFill>
          </a:endParaRPr>
        </a:p>
      </dsp:txBody>
      <dsp:txXfrm>
        <a:off x="8972525" y="2885038"/>
        <a:ext cx="2426183" cy="7200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Implement resources as IaC</a:t>
          </a:r>
        </a:p>
      </dsp:txBody>
      <dsp:txXfrm>
        <a:off x="420228" y="2885038"/>
        <a:ext cx="2426183" cy="720000"/>
      </dsp:txXfrm>
    </dsp:sp>
    <dsp:sp modelId="{A6FAA57E-AE5B-4144-B25E-F8C1D361FE52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4C2F4-DC48-4392-A335-731BA362603C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Follow best practices</a:t>
          </a:r>
        </a:p>
      </dsp:txBody>
      <dsp:txXfrm>
        <a:off x="3270993" y="2885038"/>
        <a:ext cx="2426183" cy="720000"/>
      </dsp:txXfrm>
    </dsp:sp>
    <dsp:sp modelId="{CA0316A2-B2ED-4DD9-9E4D-2A8F4BC0E703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CA6AEA-C696-4D1C-960D-A3F5397594FB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VS Code is your friend</a:t>
          </a:r>
        </a:p>
      </dsp:txBody>
      <dsp:txXfrm>
        <a:off x="6121759" y="2885038"/>
        <a:ext cx="2426183" cy="720000"/>
      </dsp:txXfrm>
    </dsp:sp>
    <dsp:sp modelId="{7784451A-059A-4CB4-B7BD-CB5A88F58014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47C2DE-54E2-4225-AFCC-53CA4D023508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Keep improving quality</a:t>
          </a:r>
        </a:p>
      </dsp:txBody>
      <dsp:txXfrm>
        <a:off x="8972525" y="2885038"/>
        <a:ext cx="242618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67571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55232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Azure Resource Manager Templates (ARM)</a:t>
          </a:r>
        </a:p>
      </dsp:txBody>
      <dsp:txXfrm>
        <a:off x="755232" y="1564587"/>
        <a:ext cx="1499414" cy="787192"/>
      </dsp:txXfrm>
    </dsp:sp>
    <dsp:sp modelId="{82965A47-AE70-4577-AC05-7A1BAE7AB2EC}">
      <dsp:nvSpPr>
        <dsp:cNvPr id="0" name=""/>
        <dsp:cNvSpPr/>
      </dsp:nvSpPr>
      <dsp:spPr>
        <a:xfrm>
          <a:off x="2929383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47C9D-7BC7-4A30-B62F-AD77A7DD42A1}">
      <dsp:nvSpPr>
        <dsp:cNvPr id="0" name=""/>
        <dsp:cNvSpPr/>
      </dsp:nvSpPr>
      <dsp:spPr>
        <a:xfrm>
          <a:off x="2517044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Azure CLI</a:t>
          </a:r>
        </a:p>
      </dsp:txBody>
      <dsp:txXfrm>
        <a:off x="2517044" y="1564587"/>
        <a:ext cx="1499414" cy="787192"/>
      </dsp:txXfrm>
    </dsp:sp>
    <dsp:sp modelId="{416C5994-ED48-482D-939A-ACD48E924FB0}">
      <dsp:nvSpPr>
        <dsp:cNvPr id="0" name=""/>
        <dsp:cNvSpPr/>
      </dsp:nvSpPr>
      <dsp:spPr>
        <a:xfrm>
          <a:off x="4691194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B3D9B-96C3-40BE-9E5A-02836D273257}">
      <dsp:nvSpPr>
        <dsp:cNvPr id="0" name=""/>
        <dsp:cNvSpPr/>
      </dsp:nvSpPr>
      <dsp:spPr>
        <a:xfrm>
          <a:off x="4278855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PowerShell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278855" y="1564587"/>
        <a:ext cx="1499414" cy="787192"/>
      </dsp:txXfrm>
    </dsp:sp>
    <dsp:sp modelId="{3FDFA5D6-E606-4C05-AF67-AA8B62105DD8}">
      <dsp:nvSpPr>
        <dsp:cNvPr id="0" name=""/>
        <dsp:cNvSpPr/>
      </dsp:nvSpPr>
      <dsp:spPr>
        <a:xfrm>
          <a:off x="6453006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27B29-4D65-406E-8A15-296BC766ADB1}">
      <dsp:nvSpPr>
        <dsp:cNvPr id="0" name=""/>
        <dsp:cNvSpPr/>
      </dsp:nvSpPr>
      <dsp:spPr>
        <a:xfrm>
          <a:off x="6040667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Code (SDKs)</a:t>
          </a:r>
        </a:p>
      </dsp:txBody>
      <dsp:txXfrm>
        <a:off x="6040667" y="1564587"/>
        <a:ext cx="1499414" cy="787192"/>
      </dsp:txXfrm>
    </dsp:sp>
    <dsp:sp modelId="{689D3865-8F93-48BD-9283-71367AAF87E3}">
      <dsp:nvSpPr>
        <dsp:cNvPr id="0" name=""/>
        <dsp:cNvSpPr/>
      </dsp:nvSpPr>
      <dsp:spPr>
        <a:xfrm>
          <a:off x="8214817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BEE8E-B0E7-4378-A5BE-EC05AC075963}">
      <dsp:nvSpPr>
        <dsp:cNvPr id="0" name=""/>
        <dsp:cNvSpPr/>
      </dsp:nvSpPr>
      <dsp:spPr>
        <a:xfrm>
          <a:off x="7802478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Terraform</a:t>
          </a:r>
        </a:p>
      </dsp:txBody>
      <dsp:txXfrm>
        <a:off x="7802478" y="1564587"/>
        <a:ext cx="1499414" cy="787192"/>
      </dsp:txXfrm>
    </dsp:sp>
    <dsp:sp modelId="{D2CEA2EC-4944-41C7-9887-9A7487B4FA2E}">
      <dsp:nvSpPr>
        <dsp:cNvPr id="0" name=""/>
        <dsp:cNvSpPr/>
      </dsp:nvSpPr>
      <dsp:spPr>
        <a:xfrm>
          <a:off x="9976629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F9E586-6128-4AC4-9F6E-EDD88FF278F4}">
      <dsp:nvSpPr>
        <dsp:cNvPr id="0" name=""/>
        <dsp:cNvSpPr/>
      </dsp:nvSpPr>
      <dsp:spPr>
        <a:xfrm>
          <a:off x="9564290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Ansible</a:t>
          </a:r>
        </a:p>
      </dsp:txBody>
      <dsp:txXfrm>
        <a:off x="9564290" y="1564587"/>
        <a:ext cx="1499414" cy="787192"/>
      </dsp:txXfrm>
    </dsp:sp>
    <dsp:sp modelId="{D88D827E-DEDC-49E8-BD18-940E74BC83AE}">
      <dsp:nvSpPr>
        <dsp:cNvPr id="0" name=""/>
        <dsp:cNvSpPr/>
      </dsp:nvSpPr>
      <dsp:spPr>
        <a:xfrm>
          <a:off x="4691194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6F4F6-18F8-429F-9317-8C02754E5F8A}">
      <dsp:nvSpPr>
        <dsp:cNvPr id="0" name=""/>
        <dsp:cNvSpPr/>
      </dsp:nvSpPr>
      <dsp:spPr>
        <a:xfrm>
          <a:off x="4278855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Chef</a:t>
          </a:r>
        </a:p>
      </dsp:txBody>
      <dsp:txXfrm>
        <a:off x="4278855" y="3706074"/>
        <a:ext cx="1499414" cy="787192"/>
      </dsp:txXfrm>
    </dsp:sp>
    <dsp:sp modelId="{B8EEA58D-21E5-4E53-8A02-20CB8B2FB5C8}">
      <dsp:nvSpPr>
        <dsp:cNvPr id="0" name=""/>
        <dsp:cNvSpPr/>
      </dsp:nvSpPr>
      <dsp:spPr>
        <a:xfrm>
          <a:off x="6453006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EDF22-6769-4355-86D5-EE078261840A}">
      <dsp:nvSpPr>
        <dsp:cNvPr id="0" name=""/>
        <dsp:cNvSpPr/>
      </dsp:nvSpPr>
      <dsp:spPr>
        <a:xfrm>
          <a:off x="6040667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Puppet</a:t>
          </a:r>
        </a:p>
      </dsp:txBody>
      <dsp:txXfrm>
        <a:off x="6040667" y="3706074"/>
        <a:ext cx="1499414" cy="7871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789553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344343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First class citizen</a:t>
          </a:r>
        </a:p>
      </dsp:txBody>
      <dsp:txXfrm>
        <a:off x="344343" y="1689260"/>
        <a:ext cx="1618945" cy="647578"/>
      </dsp:txXfrm>
    </dsp:sp>
    <dsp:sp modelId="{A5F4892D-0827-45F4-B8DF-7E91E0DA074D}">
      <dsp:nvSpPr>
        <dsp:cNvPr id="0" name=""/>
        <dsp:cNvSpPr/>
      </dsp:nvSpPr>
      <dsp:spPr>
        <a:xfrm>
          <a:off x="2691814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29400-FD92-459F-8D83-BBF6FCB88D48}">
      <dsp:nvSpPr>
        <dsp:cNvPr id="0" name=""/>
        <dsp:cNvSpPr/>
      </dsp:nvSpPr>
      <dsp:spPr>
        <a:xfrm>
          <a:off x="2246604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Desired-state deployment</a:t>
          </a:r>
        </a:p>
      </dsp:txBody>
      <dsp:txXfrm>
        <a:off x="2246604" y="1689260"/>
        <a:ext cx="1618945" cy="647578"/>
      </dsp:txXfrm>
    </dsp:sp>
    <dsp:sp modelId="{7BDFB31D-77EC-4F2E-A129-327C649293C4}">
      <dsp:nvSpPr>
        <dsp:cNvPr id="0" name=""/>
        <dsp:cNvSpPr/>
      </dsp:nvSpPr>
      <dsp:spPr>
        <a:xfrm>
          <a:off x="4594075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30EC6-DD6C-4A66-ACE1-88D4B71AE99D}">
      <dsp:nvSpPr>
        <dsp:cNvPr id="0" name=""/>
        <dsp:cNvSpPr/>
      </dsp:nvSpPr>
      <dsp:spPr>
        <a:xfrm>
          <a:off x="4148865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Idempotent</a:t>
          </a:r>
        </a:p>
      </dsp:txBody>
      <dsp:txXfrm>
        <a:off x="4148865" y="1689260"/>
        <a:ext cx="1618945" cy="647578"/>
      </dsp:txXfrm>
    </dsp:sp>
    <dsp:sp modelId="{E6CA8408-FB4A-4AC4-B8EB-8DA954515F7F}">
      <dsp:nvSpPr>
        <dsp:cNvPr id="0" name=""/>
        <dsp:cNvSpPr/>
      </dsp:nvSpPr>
      <dsp:spPr>
        <a:xfrm>
          <a:off x="649633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0BE90D-BA42-4EE2-95CC-D297DE72A58F}">
      <dsp:nvSpPr>
        <dsp:cNvPr id="0" name=""/>
        <dsp:cNvSpPr/>
      </dsp:nvSpPr>
      <dsp:spPr>
        <a:xfrm>
          <a:off x="605112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Faster deployments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6051126" y="1689260"/>
        <a:ext cx="1618945" cy="647578"/>
      </dsp:txXfrm>
    </dsp:sp>
    <dsp:sp modelId="{7D351BF8-3D2B-4339-A9D3-AA9E0CC7FC64}">
      <dsp:nvSpPr>
        <dsp:cNvPr id="0" name=""/>
        <dsp:cNvSpPr/>
      </dsp:nvSpPr>
      <dsp:spPr>
        <a:xfrm>
          <a:off x="839859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CAFDC-E32F-438C-BB6F-DD4DF2F92A05}">
      <dsp:nvSpPr>
        <dsp:cNvPr id="0" name=""/>
        <dsp:cNvSpPr/>
      </dsp:nvSpPr>
      <dsp:spPr>
        <a:xfrm>
          <a:off x="795338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Modular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7953386" y="1689260"/>
        <a:ext cx="1618945" cy="647578"/>
      </dsp:txXfrm>
    </dsp:sp>
    <dsp:sp modelId="{57094169-93B2-4071-8759-CB4C2E6437E6}">
      <dsp:nvSpPr>
        <dsp:cNvPr id="0" name=""/>
        <dsp:cNvSpPr/>
      </dsp:nvSpPr>
      <dsp:spPr>
        <a:xfrm>
          <a:off x="10300857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707FF-FBD5-4404-B39E-BF8B68F0BBF1}">
      <dsp:nvSpPr>
        <dsp:cNvPr id="0" name=""/>
        <dsp:cNvSpPr/>
      </dsp:nvSpPr>
      <dsp:spPr>
        <a:xfrm>
          <a:off x="9855647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DevOps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9855647" y="1689260"/>
        <a:ext cx="1618945" cy="647578"/>
      </dsp:txXfrm>
    </dsp:sp>
    <dsp:sp modelId="{E2765E25-42BB-49AB-8B21-20C5372C0DC6}">
      <dsp:nvSpPr>
        <dsp:cNvPr id="0" name=""/>
        <dsp:cNvSpPr/>
      </dsp:nvSpPr>
      <dsp:spPr>
        <a:xfrm>
          <a:off x="2691814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4B69F-1023-4410-9C81-ABCCCC032DAD}">
      <dsp:nvSpPr>
        <dsp:cNvPr id="0" name=""/>
        <dsp:cNvSpPr/>
      </dsp:nvSpPr>
      <dsp:spPr>
        <a:xfrm>
          <a:off x="2246604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Extensible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246604" y="3774804"/>
        <a:ext cx="1618945" cy="647578"/>
      </dsp:txXfrm>
    </dsp:sp>
    <dsp:sp modelId="{4424CE4E-2A4A-4DA5-8B39-58F794B1D219}">
      <dsp:nvSpPr>
        <dsp:cNvPr id="0" name=""/>
        <dsp:cNvSpPr/>
      </dsp:nvSpPr>
      <dsp:spPr>
        <a:xfrm>
          <a:off x="4594075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FC599-B604-4DBC-BD31-65F75F1ECA86}">
      <dsp:nvSpPr>
        <dsp:cNvPr id="0" name=""/>
        <dsp:cNvSpPr/>
      </dsp:nvSpPr>
      <dsp:spPr>
        <a:xfrm>
          <a:off x="4148865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Integrated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148865" y="3774804"/>
        <a:ext cx="1618945" cy="647578"/>
      </dsp:txXfrm>
    </dsp:sp>
    <dsp:sp modelId="{F8DCFFD5-5D05-481E-805C-569A45880175}">
      <dsp:nvSpPr>
        <dsp:cNvPr id="0" name=""/>
        <dsp:cNvSpPr/>
      </dsp:nvSpPr>
      <dsp:spPr>
        <a:xfrm>
          <a:off x="6496336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13081-24D7-4467-81A5-F8AC8E0D635C}">
      <dsp:nvSpPr>
        <dsp:cNvPr id="0" name=""/>
        <dsp:cNvSpPr/>
      </dsp:nvSpPr>
      <dsp:spPr>
        <a:xfrm>
          <a:off x="6051126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Easy authoring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6051126" y="3774804"/>
        <a:ext cx="1618945" cy="647578"/>
      </dsp:txXfrm>
    </dsp:sp>
    <dsp:sp modelId="{B6C4A9F5-09FE-4FEE-8ADC-22E4A180AF36}">
      <dsp:nvSpPr>
        <dsp:cNvPr id="0" name=""/>
        <dsp:cNvSpPr/>
      </dsp:nvSpPr>
      <dsp:spPr>
        <a:xfrm>
          <a:off x="8398596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07EC6-C853-41DC-8364-DF07F2C9169D}">
      <dsp:nvSpPr>
        <dsp:cNvPr id="0" name=""/>
        <dsp:cNvSpPr/>
      </dsp:nvSpPr>
      <dsp:spPr>
        <a:xfrm>
          <a:off x="7953386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Tracked deployments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7953386" y="3774804"/>
        <a:ext cx="1618945" cy="6475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BF639-1855-4A8B-8CBB-29595D2AEFED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68FE2-73C6-45EB-ABBB-BC27E5DBF995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bg1"/>
              </a:solidFill>
            </a:rPr>
            <a:t>Use language constructs</a:t>
          </a:r>
          <a:endParaRPr lang="en-US" sz="2600" kern="1200">
            <a:solidFill>
              <a:schemeClr val="bg1"/>
            </a:solidFill>
          </a:endParaRPr>
        </a:p>
      </dsp:txBody>
      <dsp:txXfrm>
        <a:off x="272324" y="3133719"/>
        <a:ext cx="3365458" cy="720000"/>
      </dsp:txXfrm>
    </dsp:sp>
    <dsp:sp modelId="{E4B75491-44FD-4B7A-89A1-164A4823E344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CF2C7-B7D4-4266-AE47-7EBC397CCD79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bg1"/>
              </a:solidFill>
            </a:rPr>
            <a:t>Re-use templates</a:t>
          </a:r>
          <a:endParaRPr lang="en-US" sz="2600" kern="1200">
            <a:solidFill>
              <a:schemeClr val="bg1"/>
            </a:solidFill>
          </a:endParaRPr>
        </a:p>
      </dsp:txBody>
      <dsp:txXfrm>
        <a:off x="4226739" y="3133719"/>
        <a:ext cx="3365458" cy="720000"/>
      </dsp:txXfrm>
    </dsp:sp>
    <dsp:sp modelId="{B2C5571A-3FFB-41D2-9360-805C58D2F308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1A0E5-DD5C-4AE3-AE7F-002450380B0D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bg1"/>
              </a:solidFill>
            </a:rPr>
            <a:t>Under source-control</a:t>
          </a:r>
          <a:endParaRPr lang="en-US" sz="2600" kern="1200">
            <a:solidFill>
              <a:schemeClr val="bg1"/>
            </a:solidFill>
          </a:endParaRPr>
        </a:p>
      </dsp:txBody>
      <dsp:txXfrm>
        <a:off x="8181153" y="3133719"/>
        <a:ext cx="3365458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478245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5965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ARM Templates extension and language</a:t>
          </a:r>
        </a:p>
      </dsp:txBody>
      <dsp:txXfrm>
        <a:off x="5965" y="2627157"/>
        <a:ext cx="1717382" cy="901625"/>
      </dsp:txXfrm>
    </dsp:sp>
    <dsp:sp modelId="{4C266686-9683-45E8-BE60-803046A423AA}">
      <dsp:nvSpPr>
        <dsp:cNvPr id="0" name=""/>
        <dsp:cNvSpPr/>
      </dsp:nvSpPr>
      <dsp:spPr>
        <a:xfrm>
          <a:off x="2496170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FDC5F-E973-4714-9510-66AD1510FB2E}">
      <dsp:nvSpPr>
        <dsp:cNvPr id="0" name=""/>
        <dsp:cNvSpPr/>
      </dsp:nvSpPr>
      <dsp:spPr>
        <a:xfrm>
          <a:off x="202388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Intellisense</a:t>
          </a:r>
        </a:p>
      </dsp:txBody>
      <dsp:txXfrm>
        <a:off x="2023889" y="2627157"/>
        <a:ext cx="1717382" cy="901625"/>
      </dsp:txXfrm>
    </dsp:sp>
    <dsp:sp modelId="{F9359D1C-48AD-4278-9ADB-84B233285DAA}">
      <dsp:nvSpPr>
        <dsp:cNvPr id="0" name=""/>
        <dsp:cNvSpPr/>
      </dsp:nvSpPr>
      <dsp:spPr>
        <a:xfrm>
          <a:off x="4514094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73E9B-CAF3-4561-9BAB-5C58D1B35C3A}">
      <dsp:nvSpPr>
        <dsp:cNvPr id="0" name=""/>
        <dsp:cNvSpPr/>
      </dsp:nvSpPr>
      <dsp:spPr>
        <a:xfrm>
          <a:off x="4041814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Syntax highlighting</a:t>
          </a:r>
        </a:p>
      </dsp:txBody>
      <dsp:txXfrm>
        <a:off x="4041814" y="2627157"/>
        <a:ext cx="1717382" cy="901625"/>
      </dsp:txXfrm>
    </dsp:sp>
    <dsp:sp modelId="{BFF26515-37DB-4523-A6E9-448CD6270D2E}">
      <dsp:nvSpPr>
        <dsp:cNvPr id="0" name=""/>
        <dsp:cNvSpPr/>
      </dsp:nvSpPr>
      <dsp:spPr>
        <a:xfrm>
          <a:off x="6532019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D2E05-9A28-4F48-84DE-634F4F92DCB1}">
      <dsp:nvSpPr>
        <dsp:cNvPr id="0" name=""/>
        <dsp:cNvSpPr/>
      </dsp:nvSpPr>
      <dsp:spPr>
        <a:xfrm>
          <a:off x="605973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Snippets</a:t>
          </a:r>
        </a:p>
      </dsp:txBody>
      <dsp:txXfrm>
        <a:off x="6059739" y="2627157"/>
        <a:ext cx="1717382" cy="901625"/>
      </dsp:txXfrm>
    </dsp:sp>
    <dsp:sp modelId="{C857E73D-1577-4C0D-8BDF-BC3A8690297F}">
      <dsp:nvSpPr>
        <dsp:cNvPr id="0" name=""/>
        <dsp:cNvSpPr/>
      </dsp:nvSpPr>
      <dsp:spPr>
        <a:xfrm>
          <a:off x="8549944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54BAC-4763-4C0E-A10B-5182A2FD9499}">
      <dsp:nvSpPr>
        <dsp:cNvPr id="0" name=""/>
        <dsp:cNvSpPr/>
      </dsp:nvSpPr>
      <dsp:spPr>
        <a:xfrm>
          <a:off x="8077664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Schema validation</a:t>
          </a:r>
        </a:p>
      </dsp:txBody>
      <dsp:txXfrm>
        <a:off x="8077664" y="2627157"/>
        <a:ext cx="1717382" cy="901625"/>
      </dsp:txXfrm>
    </dsp:sp>
    <dsp:sp modelId="{3D569D64-55C8-4554-8AAD-D49350181F4E}">
      <dsp:nvSpPr>
        <dsp:cNvPr id="0" name=""/>
        <dsp:cNvSpPr/>
      </dsp:nvSpPr>
      <dsp:spPr>
        <a:xfrm>
          <a:off x="10567869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3FE5B-B6A0-4D66-9058-2ABC49F5558B}">
      <dsp:nvSpPr>
        <dsp:cNvPr id="0" name=""/>
        <dsp:cNvSpPr/>
      </dsp:nvSpPr>
      <dsp:spPr>
        <a:xfrm>
          <a:off x="1009558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ARM Template Viewer</a:t>
          </a:r>
        </a:p>
      </dsp:txBody>
      <dsp:txXfrm>
        <a:off x="10095589" y="2627157"/>
        <a:ext cx="1717382" cy="9016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274468" y="150682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79468" y="2626588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DSL</a:t>
          </a:r>
        </a:p>
      </dsp:txBody>
      <dsp:txXfrm>
        <a:off x="779468" y="2626588"/>
        <a:ext cx="1800000" cy="945000"/>
      </dsp:txXfrm>
    </dsp:sp>
    <dsp:sp modelId="{F029D633-EAB2-40A3-9768-E36914ACCBED}">
      <dsp:nvSpPr>
        <dsp:cNvPr id="0" name=""/>
        <dsp:cNvSpPr/>
      </dsp:nvSpPr>
      <dsp:spPr>
        <a:xfrm>
          <a:off x="3389468" y="150682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237FF-53AA-45B1-869E-9BA5BFD87BAA}">
      <dsp:nvSpPr>
        <dsp:cNvPr id="0" name=""/>
        <dsp:cNvSpPr/>
      </dsp:nvSpPr>
      <dsp:spPr>
        <a:xfrm>
          <a:off x="2894468" y="2626588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Declarative</a:t>
          </a:r>
        </a:p>
      </dsp:txBody>
      <dsp:txXfrm>
        <a:off x="2894468" y="2626588"/>
        <a:ext cx="1800000" cy="945000"/>
      </dsp:txXfrm>
    </dsp:sp>
    <dsp:sp modelId="{9247D203-3F20-46DF-982F-C27339663D8C}">
      <dsp:nvSpPr>
        <dsp:cNvPr id="0" name=""/>
        <dsp:cNvSpPr/>
      </dsp:nvSpPr>
      <dsp:spPr>
        <a:xfrm>
          <a:off x="5504468" y="150682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38FBE-73EC-4497-8F94-1B0045332196}">
      <dsp:nvSpPr>
        <dsp:cNvPr id="0" name=""/>
        <dsp:cNvSpPr/>
      </dsp:nvSpPr>
      <dsp:spPr>
        <a:xfrm>
          <a:off x="5009468" y="2626588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ARM JSON as Intermediate Language</a:t>
          </a:r>
        </a:p>
      </dsp:txBody>
      <dsp:txXfrm>
        <a:off x="5009468" y="2626588"/>
        <a:ext cx="1800000" cy="945000"/>
      </dsp:txXfrm>
    </dsp:sp>
    <dsp:sp modelId="{16898F98-F7EC-4576-9AC1-2BF4FBD476BD}">
      <dsp:nvSpPr>
        <dsp:cNvPr id="0" name=""/>
        <dsp:cNvSpPr/>
      </dsp:nvSpPr>
      <dsp:spPr>
        <a:xfrm>
          <a:off x="7619468" y="150682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CBE4AF-0AFD-4391-B3D6-3E388AFC4BC6}">
      <dsp:nvSpPr>
        <dsp:cNvPr id="0" name=""/>
        <dsp:cNvSpPr/>
      </dsp:nvSpPr>
      <dsp:spPr>
        <a:xfrm>
          <a:off x="7124468" y="2626588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Full feature parity</a:t>
          </a:r>
        </a:p>
      </dsp:txBody>
      <dsp:txXfrm>
        <a:off x="7124468" y="2626588"/>
        <a:ext cx="1800000" cy="945000"/>
      </dsp:txXfrm>
    </dsp:sp>
    <dsp:sp modelId="{69982BC4-E01A-44E0-BBEF-8FD6221AB9C2}">
      <dsp:nvSpPr>
        <dsp:cNvPr id="0" name=""/>
        <dsp:cNvSpPr/>
      </dsp:nvSpPr>
      <dsp:spPr>
        <a:xfrm>
          <a:off x="9734468" y="1506824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ECC09-8A8B-4FA2-AC59-C826A70E7B93}">
      <dsp:nvSpPr>
        <dsp:cNvPr id="0" name=""/>
        <dsp:cNvSpPr/>
      </dsp:nvSpPr>
      <dsp:spPr>
        <a:xfrm>
          <a:off x="9239468" y="2626588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Currently in alpha phase</a:t>
          </a:r>
          <a:endParaRPr lang="nl-NL" sz="2000" kern="1200">
            <a:solidFill>
              <a:schemeClr val="bg1"/>
            </a:solidFill>
          </a:endParaRPr>
        </a:p>
      </dsp:txBody>
      <dsp:txXfrm>
        <a:off x="9239468" y="2626588"/>
        <a:ext cx="1800000" cy="945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Parameterized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72324" y="3133719"/>
        <a:ext cx="3365458" cy="720000"/>
      </dsp:txXfrm>
    </dsp:sp>
    <dsp:sp modelId="{94731F92-1576-4247-B8D8-807DB042A7A4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EE6E8-8F38-482A-9109-CFCF6CEEAD43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Idempotent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226739" y="3133719"/>
        <a:ext cx="3365458" cy="720000"/>
      </dsp:txXfrm>
    </dsp:sp>
    <dsp:sp modelId="{075B091F-B2DC-4082-B30F-24ECB6C15A28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F7628-D661-457D-9E51-E556AE78C9AA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Outputs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8181153" y="3133719"/>
        <a:ext cx="3365458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85F8A-0CEC-4A93-9247-E4B2A1F8BD55}">
      <dsp:nvSpPr>
        <dsp:cNvPr id="0" name=""/>
        <dsp:cNvSpPr/>
      </dsp:nvSpPr>
      <dsp:spPr>
        <a:xfrm>
          <a:off x="1023035" y="612128"/>
          <a:ext cx="695302" cy="6953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41E1E-C4FB-4960-836E-706C16FF3ABA}">
      <dsp:nvSpPr>
        <dsp:cNvPr id="0" name=""/>
        <dsp:cNvSpPr/>
      </dsp:nvSpPr>
      <dsp:spPr>
        <a:xfrm>
          <a:off x="598128" y="1612136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bg1"/>
              </a:solidFill>
            </a:rPr>
            <a:t>Parameters and variables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598128" y="1612136"/>
        <a:ext cx="1545117" cy="733930"/>
      </dsp:txXfrm>
    </dsp:sp>
    <dsp:sp modelId="{308E4CC9-032A-419A-8DEB-B2892343E95F}">
      <dsp:nvSpPr>
        <dsp:cNvPr id="0" name=""/>
        <dsp:cNvSpPr/>
      </dsp:nvSpPr>
      <dsp:spPr>
        <a:xfrm>
          <a:off x="2838548" y="612128"/>
          <a:ext cx="695302" cy="6953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E58ED-7909-4338-8404-76B4832A9474}">
      <dsp:nvSpPr>
        <dsp:cNvPr id="0" name=""/>
        <dsp:cNvSpPr/>
      </dsp:nvSpPr>
      <dsp:spPr>
        <a:xfrm>
          <a:off x="2413640" y="1612136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bg1"/>
              </a:solidFill>
            </a:rPr>
            <a:t>Using objects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2413640" y="1612136"/>
        <a:ext cx="1545117" cy="733930"/>
      </dsp:txXfrm>
    </dsp:sp>
    <dsp:sp modelId="{FFD46072-0281-44A9-88B4-B57CD21F723A}">
      <dsp:nvSpPr>
        <dsp:cNvPr id="0" name=""/>
        <dsp:cNvSpPr/>
      </dsp:nvSpPr>
      <dsp:spPr>
        <a:xfrm>
          <a:off x="4654060" y="612128"/>
          <a:ext cx="695302" cy="6953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8B476-AF0E-47A5-96A7-B475B8454671}">
      <dsp:nvSpPr>
        <dsp:cNvPr id="0" name=""/>
        <dsp:cNvSpPr/>
      </dsp:nvSpPr>
      <dsp:spPr>
        <a:xfrm>
          <a:off x="4229153" y="1612136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bg1"/>
              </a:solidFill>
            </a:rPr>
            <a:t>Default values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229153" y="1612136"/>
        <a:ext cx="1545117" cy="733930"/>
      </dsp:txXfrm>
    </dsp:sp>
    <dsp:sp modelId="{52B52E27-861C-4F9C-B5A0-B9B02E8CA36C}">
      <dsp:nvSpPr>
        <dsp:cNvPr id="0" name=""/>
        <dsp:cNvSpPr/>
      </dsp:nvSpPr>
      <dsp:spPr>
        <a:xfrm>
          <a:off x="6469573" y="612128"/>
          <a:ext cx="695302" cy="6953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2F7BD3-9A2B-4642-B1D7-0CAA5FE002AF}">
      <dsp:nvSpPr>
        <dsp:cNvPr id="0" name=""/>
        <dsp:cNvSpPr/>
      </dsp:nvSpPr>
      <dsp:spPr>
        <a:xfrm>
          <a:off x="6044666" y="1612136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>
              <a:solidFill>
                <a:schemeClr val="bg1"/>
              </a:solidFill>
            </a:rPr>
            <a:t>Restrictions</a:t>
          </a:r>
          <a:endParaRPr lang="nl-NL" sz="1800" kern="1200" dirty="0">
            <a:solidFill>
              <a:schemeClr val="bg1"/>
            </a:solidFill>
          </a:endParaRPr>
        </a:p>
      </dsp:txBody>
      <dsp:txXfrm>
        <a:off x="6044666" y="1612136"/>
        <a:ext cx="1545117" cy="733930"/>
      </dsp:txXfrm>
    </dsp:sp>
    <dsp:sp modelId="{AAFBCA4E-98A9-49DE-834A-7DEF5E20F590}">
      <dsp:nvSpPr>
        <dsp:cNvPr id="0" name=""/>
        <dsp:cNvSpPr/>
      </dsp:nvSpPr>
      <dsp:spPr>
        <a:xfrm>
          <a:off x="8285086" y="612128"/>
          <a:ext cx="695302" cy="6953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84EFF5-530A-46D6-A91C-44441204CF3F}">
      <dsp:nvSpPr>
        <dsp:cNvPr id="0" name=""/>
        <dsp:cNvSpPr/>
      </dsp:nvSpPr>
      <dsp:spPr>
        <a:xfrm>
          <a:off x="7860178" y="1612136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</a:rPr>
            <a:t>Optional parameters</a:t>
          </a:r>
          <a:endParaRPr lang="nl-NL" sz="1800" kern="1200" dirty="0">
            <a:solidFill>
              <a:schemeClr val="bg1"/>
            </a:solidFill>
          </a:endParaRPr>
        </a:p>
      </dsp:txBody>
      <dsp:txXfrm>
        <a:off x="7860178" y="1612136"/>
        <a:ext cx="1545117" cy="733930"/>
      </dsp:txXfrm>
    </dsp:sp>
    <dsp:sp modelId="{338D946E-29D0-4500-82FB-6A33090A0BD1}">
      <dsp:nvSpPr>
        <dsp:cNvPr id="0" name=""/>
        <dsp:cNvSpPr/>
      </dsp:nvSpPr>
      <dsp:spPr>
        <a:xfrm flipV="1">
          <a:off x="10100598" y="612128"/>
          <a:ext cx="695302" cy="6953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DBA6F-DDA6-402C-9D7D-51E8FD852881}">
      <dsp:nvSpPr>
        <dsp:cNvPr id="0" name=""/>
        <dsp:cNvSpPr/>
      </dsp:nvSpPr>
      <dsp:spPr>
        <a:xfrm>
          <a:off x="9675691" y="1612136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>
              <a:solidFill>
                <a:schemeClr val="bg1"/>
              </a:solidFill>
            </a:rPr>
            <a:t>Minimize parameters, use variables</a:t>
          </a:r>
          <a:endParaRPr lang="nl-NL" sz="1800" kern="1200" dirty="0">
            <a:solidFill>
              <a:schemeClr val="bg1"/>
            </a:solidFill>
          </a:endParaRPr>
        </a:p>
      </dsp:txBody>
      <dsp:txXfrm>
        <a:off x="9675691" y="1612136"/>
        <a:ext cx="1545117" cy="733930"/>
      </dsp:txXfrm>
    </dsp:sp>
    <dsp:sp modelId="{A441EC66-BB3A-419B-B764-9AF719D6838D}">
      <dsp:nvSpPr>
        <dsp:cNvPr id="0" name=""/>
        <dsp:cNvSpPr/>
      </dsp:nvSpPr>
      <dsp:spPr>
        <a:xfrm>
          <a:off x="4654060" y="2732346"/>
          <a:ext cx="695302" cy="69530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7EB193-4910-48A9-A4D0-9E7397E7D04B}">
      <dsp:nvSpPr>
        <dsp:cNvPr id="0" name=""/>
        <dsp:cNvSpPr/>
      </dsp:nvSpPr>
      <dsp:spPr>
        <a:xfrm>
          <a:off x="4229153" y="3732353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>
              <a:solidFill>
                <a:schemeClr val="bg1"/>
              </a:solidFill>
            </a:rPr>
            <a:t>Unique values</a:t>
          </a:r>
          <a:endParaRPr lang="nl-NL" sz="1800" kern="1200" dirty="0">
            <a:solidFill>
              <a:schemeClr val="bg1"/>
            </a:solidFill>
          </a:endParaRPr>
        </a:p>
      </dsp:txBody>
      <dsp:txXfrm>
        <a:off x="4229153" y="3732353"/>
        <a:ext cx="1545117" cy="733930"/>
      </dsp:txXfrm>
    </dsp:sp>
    <dsp:sp modelId="{86C21536-D2F9-4A6F-8819-4A1A68BAD263}">
      <dsp:nvSpPr>
        <dsp:cNvPr id="0" name=""/>
        <dsp:cNvSpPr/>
      </dsp:nvSpPr>
      <dsp:spPr>
        <a:xfrm>
          <a:off x="6469573" y="2732346"/>
          <a:ext cx="695302" cy="695302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C5BCF-6085-4AF0-A5B0-7E76399195E0}">
      <dsp:nvSpPr>
        <dsp:cNvPr id="0" name=""/>
        <dsp:cNvSpPr/>
      </dsp:nvSpPr>
      <dsp:spPr>
        <a:xfrm>
          <a:off x="6044666" y="3732353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>
              <a:solidFill>
                <a:schemeClr val="bg1"/>
              </a:solidFill>
            </a:rPr>
            <a:t>Using a parameter file</a:t>
          </a:r>
          <a:endParaRPr lang="nl-NL" sz="1800" kern="1200" dirty="0">
            <a:solidFill>
              <a:schemeClr val="bg1"/>
            </a:solidFill>
          </a:endParaRPr>
        </a:p>
      </dsp:txBody>
      <dsp:txXfrm>
        <a:off x="6044666" y="3732353"/>
        <a:ext cx="1545117" cy="7339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789553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344343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Sequencing</a:t>
          </a:r>
          <a:endParaRPr lang="en-US" sz="2000" kern="1200">
            <a:solidFill>
              <a:schemeClr val="bg1"/>
            </a:solidFill>
          </a:endParaRPr>
        </a:p>
      </dsp:txBody>
      <dsp:txXfrm>
        <a:off x="344343" y="1689260"/>
        <a:ext cx="1618945" cy="647578"/>
      </dsp:txXfrm>
    </dsp:sp>
    <dsp:sp modelId="{8F25AB4E-B086-49E0-8C18-32CE512B45DA}">
      <dsp:nvSpPr>
        <dsp:cNvPr id="0" name=""/>
        <dsp:cNvSpPr/>
      </dsp:nvSpPr>
      <dsp:spPr>
        <a:xfrm>
          <a:off x="2691814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137C7-C013-448E-9211-D4A977EDA876}">
      <dsp:nvSpPr>
        <dsp:cNvPr id="0" name=""/>
        <dsp:cNvSpPr/>
      </dsp:nvSpPr>
      <dsp:spPr>
        <a:xfrm>
          <a:off x="2246604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Nesting</a:t>
          </a:r>
        </a:p>
      </dsp:txBody>
      <dsp:txXfrm>
        <a:off x="2246604" y="1689260"/>
        <a:ext cx="1618945" cy="647578"/>
      </dsp:txXfrm>
    </dsp:sp>
    <dsp:sp modelId="{66D32893-74B4-478E-B8FF-58F9BE241ACB}">
      <dsp:nvSpPr>
        <dsp:cNvPr id="0" name=""/>
        <dsp:cNvSpPr/>
      </dsp:nvSpPr>
      <dsp:spPr>
        <a:xfrm>
          <a:off x="4594075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D3882-2F2F-4B53-9564-BAC8C779E45E}">
      <dsp:nvSpPr>
        <dsp:cNvPr id="0" name=""/>
        <dsp:cNvSpPr/>
      </dsp:nvSpPr>
      <dsp:spPr>
        <a:xfrm>
          <a:off x="4148865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Linking</a:t>
          </a:r>
        </a:p>
      </dsp:txBody>
      <dsp:txXfrm>
        <a:off x="4148865" y="1689260"/>
        <a:ext cx="1618945" cy="647578"/>
      </dsp:txXfrm>
    </dsp:sp>
    <dsp:sp modelId="{EAD8ECCD-1728-4E78-AFDA-0AD071831E11}">
      <dsp:nvSpPr>
        <dsp:cNvPr id="0" name=""/>
        <dsp:cNvSpPr/>
      </dsp:nvSpPr>
      <dsp:spPr>
        <a:xfrm>
          <a:off x="649633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8B382-CE06-4C07-8E13-B41A09B1D4DB}">
      <dsp:nvSpPr>
        <dsp:cNvPr id="0" name=""/>
        <dsp:cNvSpPr/>
      </dsp:nvSpPr>
      <dsp:spPr>
        <a:xfrm>
          <a:off x="605112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bg1"/>
              </a:solidFill>
            </a:rPr>
            <a:t>Looping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6051126" y="1689260"/>
        <a:ext cx="1618945" cy="647578"/>
      </dsp:txXfrm>
    </dsp:sp>
    <dsp:sp modelId="{4D103616-156E-4E36-9AAA-F2248F915F60}">
      <dsp:nvSpPr>
        <dsp:cNvPr id="0" name=""/>
        <dsp:cNvSpPr/>
      </dsp:nvSpPr>
      <dsp:spPr>
        <a:xfrm>
          <a:off x="839859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4E8E7D-6231-4AE8-955C-7761E1B5F104}">
      <dsp:nvSpPr>
        <dsp:cNvPr id="0" name=""/>
        <dsp:cNvSpPr/>
      </dsp:nvSpPr>
      <dsp:spPr>
        <a:xfrm>
          <a:off x="795338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User-defined functions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7953386" y="1689260"/>
        <a:ext cx="1618945" cy="647578"/>
      </dsp:txXfrm>
    </dsp:sp>
    <dsp:sp modelId="{C4FBBA6F-C830-43D5-BDD0-F4C8A4D780FF}">
      <dsp:nvSpPr>
        <dsp:cNvPr id="0" name=""/>
        <dsp:cNvSpPr/>
      </dsp:nvSpPr>
      <dsp:spPr>
        <a:xfrm>
          <a:off x="10300857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B77EA-AB45-4DB2-9AD1-6345B07F1981}">
      <dsp:nvSpPr>
        <dsp:cNvPr id="0" name=""/>
        <dsp:cNvSpPr/>
      </dsp:nvSpPr>
      <dsp:spPr>
        <a:xfrm>
          <a:off x="9855647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bg1"/>
              </a:solidFill>
            </a:rPr>
            <a:t>Tags and locks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855647" y="1689260"/>
        <a:ext cx="1618945" cy="647578"/>
      </dsp:txXfrm>
    </dsp:sp>
    <dsp:sp modelId="{6513BE93-8311-41D9-A05B-7F998AF7503E}">
      <dsp:nvSpPr>
        <dsp:cNvPr id="0" name=""/>
        <dsp:cNvSpPr/>
      </dsp:nvSpPr>
      <dsp:spPr>
        <a:xfrm>
          <a:off x="5545205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ABFD3C-B767-48F3-A349-B2207A047A53}">
      <dsp:nvSpPr>
        <dsp:cNvPr id="0" name=""/>
        <dsp:cNvSpPr/>
      </dsp:nvSpPr>
      <dsp:spPr>
        <a:xfrm>
          <a:off x="5099995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Switch / case statements</a:t>
          </a:r>
        </a:p>
      </dsp:txBody>
      <dsp:txXfrm>
        <a:off x="5099995" y="3774804"/>
        <a:ext cx="1618945" cy="647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6B025-DBB7-404F-A984-7152947AD2FC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AC086-350C-4AEA-A819-E30D6DD0B91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1430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quickstart-template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Azure/azure-quickstart-templates/blob/master/101-cosmosdb-mongodb/azuredeploy.json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Rustig</a:t>
            </a:r>
            <a:r>
              <a:rPr lang="en-US" dirty="0"/>
              <a:t> </a:t>
            </a:r>
            <a:r>
              <a:rPr lang="en-US" dirty="0" err="1"/>
              <a:t>praten</a:t>
            </a:r>
            <a:endParaRPr lang="en-US" dirty="0"/>
          </a:p>
          <a:p>
            <a:r>
              <a:rPr lang="en-US" dirty="0" err="1"/>
              <a:t>Intonatie</a:t>
            </a:r>
            <a:endParaRPr lang="en-US" dirty="0"/>
          </a:p>
          <a:p>
            <a:r>
              <a:rPr lang="en-US" dirty="0"/>
              <a:t>Korte intro</a:t>
            </a:r>
          </a:p>
          <a:p>
            <a:r>
              <a:rPr lang="en-US" dirty="0"/>
              <a:t>Slides </a:t>
            </a:r>
            <a:r>
              <a:rPr lang="en-US" dirty="0" err="1"/>
              <a:t>korte</a:t>
            </a:r>
            <a:r>
              <a:rPr lang="en-US" dirty="0"/>
              <a:t> </a:t>
            </a:r>
            <a:r>
              <a:rPr lang="en-US" dirty="0" err="1"/>
              <a:t>teksten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1/24/2021 12:33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753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47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Utilize available language constructs to maximize the impact of minimal code</a:t>
            </a:r>
          </a:p>
          <a:p>
            <a:r>
              <a:rPr lang="en-US" dirty="0"/>
              <a:t>One Template for n Scenarios – achieving the right balance based on the life cycle of the resources (i.e. don’t just put everything in the same template)</a:t>
            </a:r>
          </a:p>
          <a:p>
            <a:r>
              <a:rPr lang="en-US" dirty="0"/>
              <a:t>Under Source Code Control 😉 (With unit tests (parameter files))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18190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3470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41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10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https://github.com/Azure/azure-quickstart-templates</a:t>
            </a:r>
            <a:endParaRPr lang="nl-NL" dirty="0">
              <a:hlinkClick r:id="rId4"/>
            </a:endParaRPr>
          </a:p>
          <a:p>
            <a:r>
              <a:rPr lang="nl-NL" dirty="0">
                <a:hlinkClick r:id="rId4"/>
              </a:rPr>
              <a:t>https://github.com/Azure/azure-quickstart-templates/blob/master/101-cosmosdb-mongodb/azuredeploy.json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2946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8685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the various fields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5722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10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Parameters </a:t>
            </a:r>
            <a:r>
              <a:rPr lang="nl-NL" dirty="0" err="1"/>
              <a:t>Add</a:t>
            </a:r>
            <a:r>
              <a:rPr lang="nl-NL" dirty="0"/>
              <a:t> Flexibility</a:t>
            </a:r>
          </a:p>
          <a:p>
            <a:r>
              <a:rPr lang="nl-NL" dirty="0" err="1"/>
              <a:t>Minimize</a:t>
            </a:r>
            <a:r>
              <a:rPr lang="nl-NL" dirty="0"/>
              <a:t> options </a:t>
            </a:r>
            <a:r>
              <a:rPr lang="nl-NL" dirty="0" err="1"/>
              <a:t>for</a:t>
            </a:r>
            <a:r>
              <a:rPr lang="nl-NL" dirty="0"/>
              <a:t>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4789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Technology Lead Azure &amp; Integration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38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7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demo-2-authoring-templates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templates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 using PowerShell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3606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801176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tools available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602883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now have our template, but how do we make it more secure?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41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template is now ready, how can we get it into our environments?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89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demo-3-deployment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templates and pipelines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deployment using Azure DevOps (change something, check-in, sync)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85293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25985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9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6776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11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557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39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3877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55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34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49553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420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1/24/2021 12:33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 as you go</a:t>
            </a:r>
          </a:p>
          <a:p>
            <a:r>
              <a:rPr lang="en-US" dirty="0"/>
              <a:t>Infinite scale</a:t>
            </a:r>
          </a:p>
          <a:p>
            <a:r>
              <a:rPr lang="en-US" dirty="0"/>
              <a:t>Don’t do infrastructure anymore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93544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24108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said another way. IaC is taking the environment upon which you intent to run your application and codifying it. The code is stored in version control and acted on using a CI/CD pipeline. No manual steps are taking in the portal to provision an environment.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DF37A-D5DD-BE48-9E98-998C27C3494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015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11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46567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7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3094-B357-4604-AD61-4DAF5563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6C13-9BED-4F62-B3F8-F7E28DC2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54E3-A9F6-4F09-BB0B-BDD5A538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6DEB-B2CF-4CA0-ABEC-8A9A438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EB2F-4354-425B-8715-87C8E89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6295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411788"/>
          </a:xfrm>
        </p:spPr>
        <p:txBody>
          <a:bodyPr anchor="ctr">
            <a:normAutofit/>
          </a:bodyPr>
          <a:lstStyle>
            <a:lvl1pPr>
              <a:defRPr lang="en-NL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50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DA9-1A98-4686-BB5B-814322F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4037-7A4A-4384-BE2D-2DA395F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72D5-A0BA-484C-B089-42D4678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2AD-0FDB-4449-B372-27DD2412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FA7C-ABC0-4494-8BC6-A54D2D4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869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6A39D-C168-4465-9B46-8F14734D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CD48-DCD0-4DAB-BBDA-F31EA115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38D0-3720-4020-BC79-BB90653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4044-D15A-4411-B7C6-B765E3E5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8C63-0AB8-4F72-AB7A-BB25E97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773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553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9422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1179838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27616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65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7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8006" indent="0">
              <a:buNone/>
              <a:defRPr sz="1961"/>
            </a:lvl2pPr>
            <a:lvl3pPr marL="219386" indent="0">
              <a:buNone/>
              <a:defRPr sz="1961"/>
            </a:lvl3pPr>
            <a:lvl4pPr marL="466779" indent="0">
              <a:buNone/>
              <a:defRPr sz="1765"/>
            </a:lvl4pPr>
            <a:lvl5pPr marL="725061" indent="0">
              <a:buNone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7021"/>
            <a:ext cx="3702745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832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B0BC-0CDE-44D8-B3EA-071BAFFB6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88" y="1332069"/>
            <a:ext cx="10778741" cy="45798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NL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C77FD1-82AF-47F4-843A-5C14357EA5A1}"/>
              </a:ext>
            </a:extLst>
          </p:cNvPr>
          <p:cNvSpPr/>
          <p:nvPr/>
        </p:nvSpPr>
        <p:spPr>
          <a:xfrm>
            <a:off x="0" y="6603607"/>
            <a:ext cx="12192000" cy="25797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4000">
                <a:srgbClr val="606DB1"/>
              </a:gs>
              <a:gs pos="100000">
                <a:srgbClr val="622781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NL" sz="12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0B3FDC-A720-4034-A3C0-DF51D6661E49}"/>
              </a:ext>
            </a:extLst>
          </p:cNvPr>
          <p:cNvSpPr/>
          <p:nvPr/>
        </p:nvSpPr>
        <p:spPr>
          <a:xfrm>
            <a:off x="10931264" y="6646141"/>
            <a:ext cx="53572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800" dirty="0">
                <a:solidFill>
                  <a:schemeClr val="bg1"/>
                </a:solidFill>
                <a:latin typeface="Segoe UI Semibold" panose="020B0702040204020203" pitchFamily="34" charset="0"/>
                <a:ea typeface="Arial" panose="020B0604020202020204" pitchFamily="34" charset="0"/>
                <a:cs typeface="Segoe UI Semibold" panose="020B0702040204020203" pitchFamily="34" charset="0"/>
              </a:rPr>
              <a:t>© 2020</a:t>
            </a:r>
            <a:endParaRPr lang="en-NL" sz="8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0BA9861-7B49-4D7C-871A-2B4A634D09C8}"/>
              </a:ext>
            </a:extLst>
          </p:cNvPr>
          <p:cNvGrpSpPr/>
          <p:nvPr/>
        </p:nvGrpSpPr>
        <p:grpSpPr>
          <a:xfrm>
            <a:off x="11461237" y="6665658"/>
            <a:ext cx="641032" cy="122472"/>
            <a:chOff x="2568029" y="5626159"/>
            <a:chExt cx="1466886" cy="280254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7017792-B029-4CF5-A9B8-1653BD08F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050" y="5699355"/>
              <a:ext cx="206865" cy="207058"/>
            </a:xfrm>
            <a:custGeom>
              <a:avLst/>
              <a:gdLst>
                <a:gd name="connsiteX0" fmla="*/ 103290 w 206865"/>
                <a:gd name="connsiteY0" fmla="*/ 52121 h 207058"/>
                <a:gd name="connsiteX1" fmla="*/ 91306 w 206865"/>
                <a:gd name="connsiteY1" fmla="*/ 53260 h 207058"/>
                <a:gd name="connsiteX2" fmla="*/ 80178 w 206865"/>
                <a:gd name="connsiteY2" fmla="*/ 57248 h 207058"/>
                <a:gd name="connsiteX3" fmla="*/ 70762 w 206865"/>
                <a:gd name="connsiteY3" fmla="*/ 63514 h 207058"/>
                <a:gd name="connsiteX4" fmla="*/ 62488 w 206865"/>
                <a:gd name="connsiteY4" fmla="*/ 71488 h 207058"/>
                <a:gd name="connsiteX5" fmla="*/ 56210 w 206865"/>
                <a:gd name="connsiteY5" fmla="*/ 81457 h 207058"/>
                <a:gd name="connsiteX6" fmla="*/ 52501 w 206865"/>
                <a:gd name="connsiteY6" fmla="*/ 92564 h 207058"/>
                <a:gd name="connsiteX7" fmla="*/ 50789 w 206865"/>
                <a:gd name="connsiteY7" fmla="*/ 104527 h 207058"/>
                <a:gd name="connsiteX8" fmla="*/ 52501 w 206865"/>
                <a:gd name="connsiteY8" fmla="*/ 116489 h 207058"/>
                <a:gd name="connsiteX9" fmla="*/ 56210 w 206865"/>
                <a:gd name="connsiteY9" fmla="*/ 127027 h 207058"/>
                <a:gd name="connsiteX10" fmla="*/ 62488 w 206865"/>
                <a:gd name="connsiteY10" fmla="*/ 136995 h 207058"/>
                <a:gd name="connsiteX11" fmla="*/ 70762 w 206865"/>
                <a:gd name="connsiteY11" fmla="*/ 145255 h 207058"/>
                <a:gd name="connsiteX12" fmla="*/ 80178 w 206865"/>
                <a:gd name="connsiteY12" fmla="*/ 151236 h 207058"/>
                <a:gd name="connsiteX13" fmla="*/ 91306 w 206865"/>
                <a:gd name="connsiteY13" fmla="*/ 155223 h 207058"/>
                <a:gd name="connsiteX14" fmla="*/ 103290 w 206865"/>
                <a:gd name="connsiteY14" fmla="*/ 156362 h 207058"/>
                <a:gd name="connsiteX15" fmla="*/ 115274 w 206865"/>
                <a:gd name="connsiteY15" fmla="*/ 155223 h 207058"/>
                <a:gd name="connsiteX16" fmla="*/ 126402 w 206865"/>
                <a:gd name="connsiteY16" fmla="*/ 151236 h 207058"/>
                <a:gd name="connsiteX17" fmla="*/ 136103 w 206865"/>
                <a:gd name="connsiteY17" fmla="*/ 145255 h 207058"/>
                <a:gd name="connsiteX18" fmla="*/ 144093 w 206865"/>
                <a:gd name="connsiteY18" fmla="*/ 136995 h 207058"/>
                <a:gd name="connsiteX19" fmla="*/ 150370 w 206865"/>
                <a:gd name="connsiteY19" fmla="*/ 127027 h 207058"/>
                <a:gd name="connsiteX20" fmla="*/ 154364 w 206865"/>
                <a:gd name="connsiteY20" fmla="*/ 116489 h 207058"/>
                <a:gd name="connsiteX21" fmla="*/ 155791 w 206865"/>
                <a:gd name="connsiteY21" fmla="*/ 104527 h 207058"/>
                <a:gd name="connsiteX22" fmla="*/ 154364 w 206865"/>
                <a:gd name="connsiteY22" fmla="*/ 92564 h 207058"/>
                <a:gd name="connsiteX23" fmla="*/ 150370 w 206865"/>
                <a:gd name="connsiteY23" fmla="*/ 81457 h 207058"/>
                <a:gd name="connsiteX24" fmla="*/ 144093 w 206865"/>
                <a:gd name="connsiteY24" fmla="*/ 71488 h 207058"/>
                <a:gd name="connsiteX25" fmla="*/ 136103 w 206865"/>
                <a:gd name="connsiteY25" fmla="*/ 63514 h 207058"/>
                <a:gd name="connsiteX26" fmla="*/ 126402 w 206865"/>
                <a:gd name="connsiteY26" fmla="*/ 57248 h 207058"/>
                <a:gd name="connsiteX27" fmla="*/ 115274 w 206865"/>
                <a:gd name="connsiteY27" fmla="*/ 53260 h 207058"/>
                <a:gd name="connsiteX28" fmla="*/ 103290 w 206865"/>
                <a:gd name="connsiteY28" fmla="*/ 0 h 207058"/>
                <a:gd name="connsiteX29" fmla="*/ 120124 w 206865"/>
                <a:gd name="connsiteY29" fmla="*/ 1424 h 207058"/>
                <a:gd name="connsiteX30" fmla="*/ 136103 w 206865"/>
                <a:gd name="connsiteY30" fmla="*/ 5412 h 207058"/>
                <a:gd name="connsiteX31" fmla="*/ 150940 w 206865"/>
                <a:gd name="connsiteY31" fmla="*/ 11678 h 207058"/>
                <a:gd name="connsiteX32" fmla="*/ 164636 w 206865"/>
                <a:gd name="connsiteY32" fmla="*/ 19937 h 207058"/>
                <a:gd name="connsiteX33" fmla="*/ 176620 w 206865"/>
                <a:gd name="connsiteY33" fmla="*/ 30190 h 207058"/>
                <a:gd name="connsiteX34" fmla="*/ 186892 w 206865"/>
                <a:gd name="connsiteY34" fmla="*/ 42152 h 207058"/>
                <a:gd name="connsiteX35" fmla="*/ 195452 w 206865"/>
                <a:gd name="connsiteY35" fmla="*/ 56108 h 207058"/>
                <a:gd name="connsiteX36" fmla="*/ 201729 w 206865"/>
                <a:gd name="connsiteY36" fmla="*/ 70634 h 207058"/>
                <a:gd name="connsiteX37" fmla="*/ 205724 w 206865"/>
                <a:gd name="connsiteY37" fmla="*/ 86583 h 207058"/>
                <a:gd name="connsiteX38" fmla="*/ 206865 w 206865"/>
                <a:gd name="connsiteY38" fmla="*/ 103672 h 207058"/>
                <a:gd name="connsiteX39" fmla="*/ 205724 w 206865"/>
                <a:gd name="connsiteY39" fmla="*/ 120476 h 207058"/>
                <a:gd name="connsiteX40" fmla="*/ 201729 w 206865"/>
                <a:gd name="connsiteY40" fmla="*/ 135855 h 207058"/>
                <a:gd name="connsiteX41" fmla="*/ 195452 w 206865"/>
                <a:gd name="connsiteY41" fmla="*/ 151235 h 207058"/>
                <a:gd name="connsiteX42" fmla="*/ 186892 w 206865"/>
                <a:gd name="connsiteY42" fmla="*/ 164337 h 207058"/>
                <a:gd name="connsiteX43" fmla="*/ 176620 w 206865"/>
                <a:gd name="connsiteY43" fmla="*/ 176299 h 207058"/>
                <a:gd name="connsiteX44" fmla="*/ 164636 w 206865"/>
                <a:gd name="connsiteY44" fmla="*/ 187121 h 207058"/>
                <a:gd name="connsiteX45" fmla="*/ 150940 w 206865"/>
                <a:gd name="connsiteY45" fmla="*/ 195381 h 207058"/>
                <a:gd name="connsiteX46" fmla="*/ 136103 w 206865"/>
                <a:gd name="connsiteY46" fmla="*/ 201647 h 207058"/>
                <a:gd name="connsiteX47" fmla="*/ 120124 w 206865"/>
                <a:gd name="connsiteY47" fmla="*/ 205634 h 207058"/>
                <a:gd name="connsiteX48" fmla="*/ 103290 w 206865"/>
                <a:gd name="connsiteY48" fmla="*/ 207058 h 207058"/>
                <a:gd name="connsiteX49" fmla="*/ 86455 w 206865"/>
                <a:gd name="connsiteY49" fmla="*/ 205634 h 207058"/>
                <a:gd name="connsiteX50" fmla="*/ 70762 w 206865"/>
                <a:gd name="connsiteY50" fmla="*/ 201647 h 207058"/>
                <a:gd name="connsiteX51" fmla="*/ 55640 w 206865"/>
                <a:gd name="connsiteY51" fmla="*/ 195381 h 207058"/>
                <a:gd name="connsiteX52" fmla="*/ 42229 w 206865"/>
                <a:gd name="connsiteY52" fmla="*/ 187121 h 207058"/>
                <a:gd name="connsiteX53" fmla="*/ 30245 w 206865"/>
                <a:gd name="connsiteY53" fmla="*/ 176299 h 207058"/>
                <a:gd name="connsiteX54" fmla="*/ 19688 w 206865"/>
                <a:gd name="connsiteY54" fmla="*/ 164337 h 207058"/>
                <a:gd name="connsiteX55" fmla="*/ 11128 w 206865"/>
                <a:gd name="connsiteY55" fmla="*/ 151235 h 207058"/>
                <a:gd name="connsiteX56" fmla="*/ 4851 w 206865"/>
                <a:gd name="connsiteY56" fmla="*/ 135855 h 207058"/>
                <a:gd name="connsiteX57" fmla="*/ 1427 w 206865"/>
                <a:gd name="connsiteY57" fmla="*/ 120476 h 207058"/>
                <a:gd name="connsiteX58" fmla="*/ 0 w 206865"/>
                <a:gd name="connsiteY58" fmla="*/ 103672 h 207058"/>
                <a:gd name="connsiteX59" fmla="*/ 1427 w 206865"/>
                <a:gd name="connsiteY59" fmla="*/ 86583 h 207058"/>
                <a:gd name="connsiteX60" fmla="*/ 4851 w 206865"/>
                <a:gd name="connsiteY60" fmla="*/ 70634 h 207058"/>
                <a:gd name="connsiteX61" fmla="*/ 11128 w 206865"/>
                <a:gd name="connsiteY61" fmla="*/ 56108 h 207058"/>
                <a:gd name="connsiteX62" fmla="*/ 19688 w 206865"/>
                <a:gd name="connsiteY62" fmla="*/ 42152 h 207058"/>
                <a:gd name="connsiteX63" fmla="*/ 30245 w 206865"/>
                <a:gd name="connsiteY63" fmla="*/ 30190 h 207058"/>
                <a:gd name="connsiteX64" fmla="*/ 42229 w 206865"/>
                <a:gd name="connsiteY64" fmla="*/ 19937 h 207058"/>
                <a:gd name="connsiteX65" fmla="*/ 55640 w 206865"/>
                <a:gd name="connsiteY65" fmla="*/ 11678 h 207058"/>
                <a:gd name="connsiteX66" fmla="*/ 70762 w 206865"/>
                <a:gd name="connsiteY66" fmla="*/ 5412 h 207058"/>
                <a:gd name="connsiteX67" fmla="*/ 86455 w 206865"/>
                <a:gd name="connsiteY67" fmla="*/ 1424 h 20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06865" h="207058">
                  <a:moveTo>
                    <a:pt x="103290" y="52121"/>
                  </a:moveTo>
                  <a:lnTo>
                    <a:pt x="91306" y="53260"/>
                  </a:lnTo>
                  <a:lnTo>
                    <a:pt x="80178" y="57248"/>
                  </a:lnTo>
                  <a:lnTo>
                    <a:pt x="70762" y="63514"/>
                  </a:lnTo>
                  <a:lnTo>
                    <a:pt x="62488" y="71488"/>
                  </a:lnTo>
                  <a:lnTo>
                    <a:pt x="56210" y="81457"/>
                  </a:lnTo>
                  <a:lnTo>
                    <a:pt x="52501" y="92564"/>
                  </a:lnTo>
                  <a:lnTo>
                    <a:pt x="50789" y="104527"/>
                  </a:lnTo>
                  <a:lnTo>
                    <a:pt x="52501" y="116489"/>
                  </a:lnTo>
                  <a:lnTo>
                    <a:pt x="56210" y="127027"/>
                  </a:lnTo>
                  <a:lnTo>
                    <a:pt x="62488" y="136995"/>
                  </a:lnTo>
                  <a:lnTo>
                    <a:pt x="70762" y="145255"/>
                  </a:lnTo>
                  <a:lnTo>
                    <a:pt x="80178" y="151236"/>
                  </a:lnTo>
                  <a:lnTo>
                    <a:pt x="91306" y="155223"/>
                  </a:lnTo>
                  <a:lnTo>
                    <a:pt x="103290" y="156362"/>
                  </a:lnTo>
                  <a:lnTo>
                    <a:pt x="115274" y="155223"/>
                  </a:lnTo>
                  <a:lnTo>
                    <a:pt x="126402" y="151236"/>
                  </a:lnTo>
                  <a:lnTo>
                    <a:pt x="136103" y="145255"/>
                  </a:lnTo>
                  <a:lnTo>
                    <a:pt x="144093" y="136995"/>
                  </a:lnTo>
                  <a:lnTo>
                    <a:pt x="150370" y="127027"/>
                  </a:lnTo>
                  <a:lnTo>
                    <a:pt x="154364" y="116489"/>
                  </a:lnTo>
                  <a:lnTo>
                    <a:pt x="155791" y="104527"/>
                  </a:lnTo>
                  <a:lnTo>
                    <a:pt x="154364" y="92564"/>
                  </a:lnTo>
                  <a:lnTo>
                    <a:pt x="150370" y="81457"/>
                  </a:lnTo>
                  <a:lnTo>
                    <a:pt x="144093" y="71488"/>
                  </a:lnTo>
                  <a:lnTo>
                    <a:pt x="136103" y="63514"/>
                  </a:lnTo>
                  <a:lnTo>
                    <a:pt x="126402" y="57248"/>
                  </a:lnTo>
                  <a:lnTo>
                    <a:pt x="115274" y="53260"/>
                  </a:lnTo>
                  <a:close/>
                  <a:moveTo>
                    <a:pt x="103290" y="0"/>
                  </a:moveTo>
                  <a:lnTo>
                    <a:pt x="120124" y="1424"/>
                  </a:lnTo>
                  <a:lnTo>
                    <a:pt x="136103" y="5412"/>
                  </a:lnTo>
                  <a:lnTo>
                    <a:pt x="150940" y="11678"/>
                  </a:lnTo>
                  <a:lnTo>
                    <a:pt x="164636" y="19937"/>
                  </a:lnTo>
                  <a:lnTo>
                    <a:pt x="176620" y="30190"/>
                  </a:lnTo>
                  <a:lnTo>
                    <a:pt x="186892" y="42152"/>
                  </a:lnTo>
                  <a:lnTo>
                    <a:pt x="195452" y="56108"/>
                  </a:lnTo>
                  <a:lnTo>
                    <a:pt x="201729" y="70634"/>
                  </a:lnTo>
                  <a:lnTo>
                    <a:pt x="205724" y="86583"/>
                  </a:lnTo>
                  <a:lnTo>
                    <a:pt x="206865" y="103672"/>
                  </a:lnTo>
                  <a:lnTo>
                    <a:pt x="205724" y="120476"/>
                  </a:lnTo>
                  <a:lnTo>
                    <a:pt x="201729" y="135855"/>
                  </a:lnTo>
                  <a:lnTo>
                    <a:pt x="195452" y="151235"/>
                  </a:lnTo>
                  <a:lnTo>
                    <a:pt x="186892" y="164337"/>
                  </a:lnTo>
                  <a:lnTo>
                    <a:pt x="176620" y="176299"/>
                  </a:lnTo>
                  <a:lnTo>
                    <a:pt x="164636" y="187121"/>
                  </a:lnTo>
                  <a:lnTo>
                    <a:pt x="150940" y="195381"/>
                  </a:lnTo>
                  <a:lnTo>
                    <a:pt x="136103" y="201647"/>
                  </a:lnTo>
                  <a:lnTo>
                    <a:pt x="120124" y="205634"/>
                  </a:lnTo>
                  <a:lnTo>
                    <a:pt x="103290" y="207058"/>
                  </a:lnTo>
                  <a:lnTo>
                    <a:pt x="86455" y="205634"/>
                  </a:lnTo>
                  <a:lnTo>
                    <a:pt x="70762" y="201647"/>
                  </a:lnTo>
                  <a:lnTo>
                    <a:pt x="55640" y="195381"/>
                  </a:lnTo>
                  <a:lnTo>
                    <a:pt x="42229" y="187121"/>
                  </a:lnTo>
                  <a:lnTo>
                    <a:pt x="30245" y="176299"/>
                  </a:lnTo>
                  <a:lnTo>
                    <a:pt x="19688" y="164337"/>
                  </a:lnTo>
                  <a:lnTo>
                    <a:pt x="11128" y="151235"/>
                  </a:lnTo>
                  <a:lnTo>
                    <a:pt x="4851" y="135855"/>
                  </a:lnTo>
                  <a:lnTo>
                    <a:pt x="1427" y="120476"/>
                  </a:lnTo>
                  <a:lnTo>
                    <a:pt x="0" y="103672"/>
                  </a:lnTo>
                  <a:lnTo>
                    <a:pt x="1427" y="86583"/>
                  </a:lnTo>
                  <a:lnTo>
                    <a:pt x="4851" y="70634"/>
                  </a:lnTo>
                  <a:lnTo>
                    <a:pt x="11128" y="56108"/>
                  </a:lnTo>
                  <a:lnTo>
                    <a:pt x="19688" y="42152"/>
                  </a:lnTo>
                  <a:lnTo>
                    <a:pt x="30245" y="30190"/>
                  </a:lnTo>
                  <a:lnTo>
                    <a:pt x="42229" y="19937"/>
                  </a:lnTo>
                  <a:lnTo>
                    <a:pt x="55640" y="11678"/>
                  </a:lnTo>
                  <a:lnTo>
                    <a:pt x="70762" y="5412"/>
                  </a:lnTo>
                  <a:lnTo>
                    <a:pt x="86455" y="142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nl-NL" sz="1800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82AF39A0-0C73-4ED4-81E4-E6DAF89B8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113" y="5703912"/>
              <a:ext cx="99580" cy="199368"/>
            </a:xfrm>
            <a:custGeom>
              <a:avLst/>
              <a:gdLst>
                <a:gd name="T0" fmla="*/ 229 w 349"/>
                <a:gd name="T1" fmla="*/ 0 h 700"/>
                <a:gd name="T2" fmla="*/ 349 w 349"/>
                <a:gd name="T3" fmla="*/ 0 h 700"/>
                <a:gd name="T4" fmla="*/ 349 w 349"/>
                <a:gd name="T5" fmla="*/ 700 h 700"/>
                <a:gd name="T6" fmla="*/ 175 w 349"/>
                <a:gd name="T7" fmla="*/ 700 h 700"/>
                <a:gd name="T8" fmla="*/ 175 w 349"/>
                <a:gd name="T9" fmla="*/ 178 h 700"/>
                <a:gd name="T10" fmla="*/ 36 w 349"/>
                <a:gd name="T11" fmla="*/ 212 h 700"/>
                <a:gd name="T12" fmla="*/ 0 w 349"/>
                <a:gd name="T13" fmla="*/ 69 h 700"/>
                <a:gd name="T14" fmla="*/ 229 w 349"/>
                <a:gd name="T15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700">
                  <a:moveTo>
                    <a:pt x="229" y="0"/>
                  </a:moveTo>
                  <a:lnTo>
                    <a:pt x="349" y="0"/>
                  </a:lnTo>
                  <a:lnTo>
                    <a:pt x="349" y="700"/>
                  </a:lnTo>
                  <a:lnTo>
                    <a:pt x="175" y="700"/>
                  </a:lnTo>
                  <a:lnTo>
                    <a:pt x="175" y="178"/>
                  </a:lnTo>
                  <a:lnTo>
                    <a:pt x="36" y="212"/>
                  </a:lnTo>
                  <a:lnTo>
                    <a:pt x="0" y="69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536D9515-728F-41CD-9F05-8BD482A91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933" y="5757742"/>
              <a:ext cx="117556" cy="117627"/>
            </a:xfrm>
            <a:custGeom>
              <a:avLst/>
              <a:gdLst>
                <a:gd name="T0" fmla="*/ 206 w 412"/>
                <a:gd name="T1" fmla="*/ 0 h 413"/>
                <a:gd name="T2" fmla="*/ 248 w 412"/>
                <a:gd name="T3" fmla="*/ 4 h 413"/>
                <a:gd name="T4" fmla="*/ 287 w 412"/>
                <a:gd name="T5" fmla="*/ 17 h 413"/>
                <a:gd name="T6" fmla="*/ 321 w 412"/>
                <a:gd name="T7" fmla="*/ 35 h 413"/>
                <a:gd name="T8" fmla="*/ 353 w 412"/>
                <a:gd name="T9" fmla="*/ 60 h 413"/>
                <a:gd name="T10" fmla="*/ 378 w 412"/>
                <a:gd name="T11" fmla="*/ 92 h 413"/>
                <a:gd name="T12" fmla="*/ 396 w 412"/>
                <a:gd name="T13" fmla="*/ 126 h 413"/>
                <a:gd name="T14" fmla="*/ 409 w 412"/>
                <a:gd name="T15" fmla="*/ 165 h 413"/>
                <a:gd name="T16" fmla="*/ 412 w 412"/>
                <a:gd name="T17" fmla="*/ 207 h 413"/>
                <a:gd name="T18" fmla="*/ 409 w 412"/>
                <a:gd name="T19" fmla="*/ 248 h 413"/>
                <a:gd name="T20" fmla="*/ 396 w 412"/>
                <a:gd name="T21" fmla="*/ 287 h 413"/>
                <a:gd name="T22" fmla="*/ 378 w 412"/>
                <a:gd name="T23" fmla="*/ 322 h 413"/>
                <a:gd name="T24" fmla="*/ 353 w 412"/>
                <a:gd name="T25" fmla="*/ 352 h 413"/>
                <a:gd name="T26" fmla="*/ 321 w 412"/>
                <a:gd name="T27" fmla="*/ 377 h 413"/>
                <a:gd name="T28" fmla="*/ 287 w 412"/>
                <a:gd name="T29" fmla="*/ 396 h 413"/>
                <a:gd name="T30" fmla="*/ 248 w 412"/>
                <a:gd name="T31" fmla="*/ 408 h 413"/>
                <a:gd name="T32" fmla="*/ 206 w 412"/>
                <a:gd name="T33" fmla="*/ 413 h 413"/>
                <a:gd name="T34" fmla="*/ 164 w 412"/>
                <a:gd name="T35" fmla="*/ 408 h 413"/>
                <a:gd name="T36" fmla="*/ 127 w 412"/>
                <a:gd name="T37" fmla="*/ 396 h 413"/>
                <a:gd name="T38" fmla="*/ 91 w 412"/>
                <a:gd name="T39" fmla="*/ 377 h 413"/>
                <a:gd name="T40" fmla="*/ 61 w 412"/>
                <a:gd name="T41" fmla="*/ 352 h 413"/>
                <a:gd name="T42" fmla="*/ 36 w 412"/>
                <a:gd name="T43" fmla="*/ 322 h 413"/>
                <a:gd name="T44" fmla="*/ 16 w 412"/>
                <a:gd name="T45" fmla="*/ 287 h 413"/>
                <a:gd name="T46" fmla="*/ 5 w 412"/>
                <a:gd name="T47" fmla="*/ 248 h 413"/>
                <a:gd name="T48" fmla="*/ 0 w 412"/>
                <a:gd name="T49" fmla="*/ 207 h 413"/>
                <a:gd name="T50" fmla="*/ 5 w 412"/>
                <a:gd name="T51" fmla="*/ 165 h 413"/>
                <a:gd name="T52" fmla="*/ 16 w 412"/>
                <a:gd name="T53" fmla="*/ 126 h 413"/>
                <a:gd name="T54" fmla="*/ 36 w 412"/>
                <a:gd name="T55" fmla="*/ 92 h 413"/>
                <a:gd name="T56" fmla="*/ 61 w 412"/>
                <a:gd name="T57" fmla="*/ 60 h 413"/>
                <a:gd name="T58" fmla="*/ 91 w 412"/>
                <a:gd name="T59" fmla="*/ 35 h 413"/>
                <a:gd name="T60" fmla="*/ 127 w 412"/>
                <a:gd name="T61" fmla="*/ 17 h 413"/>
                <a:gd name="T62" fmla="*/ 164 w 412"/>
                <a:gd name="T63" fmla="*/ 4 h 413"/>
                <a:gd name="T64" fmla="*/ 206 w 412"/>
                <a:gd name="T6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2" h="413">
                  <a:moveTo>
                    <a:pt x="206" y="0"/>
                  </a:moveTo>
                  <a:lnTo>
                    <a:pt x="248" y="4"/>
                  </a:lnTo>
                  <a:lnTo>
                    <a:pt x="287" y="17"/>
                  </a:lnTo>
                  <a:lnTo>
                    <a:pt x="321" y="35"/>
                  </a:lnTo>
                  <a:lnTo>
                    <a:pt x="353" y="60"/>
                  </a:lnTo>
                  <a:lnTo>
                    <a:pt x="378" y="92"/>
                  </a:lnTo>
                  <a:lnTo>
                    <a:pt x="396" y="126"/>
                  </a:lnTo>
                  <a:lnTo>
                    <a:pt x="409" y="165"/>
                  </a:lnTo>
                  <a:lnTo>
                    <a:pt x="412" y="207"/>
                  </a:lnTo>
                  <a:lnTo>
                    <a:pt x="409" y="248"/>
                  </a:lnTo>
                  <a:lnTo>
                    <a:pt x="396" y="287"/>
                  </a:lnTo>
                  <a:lnTo>
                    <a:pt x="378" y="322"/>
                  </a:lnTo>
                  <a:lnTo>
                    <a:pt x="353" y="352"/>
                  </a:lnTo>
                  <a:lnTo>
                    <a:pt x="321" y="377"/>
                  </a:lnTo>
                  <a:lnTo>
                    <a:pt x="287" y="396"/>
                  </a:lnTo>
                  <a:lnTo>
                    <a:pt x="248" y="408"/>
                  </a:lnTo>
                  <a:lnTo>
                    <a:pt x="206" y="413"/>
                  </a:lnTo>
                  <a:lnTo>
                    <a:pt x="164" y="408"/>
                  </a:lnTo>
                  <a:lnTo>
                    <a:pt x="127" y="396"/>
                  </a:lnTo>
                  <a:lnTo>
                    <a:pt x="91" y="377"/>
                  </a:lnTo>
                  <a:lnTo>
                    <a:pt x="61" y="352"/>
                  </a:lnTo>
                  <a:lnTo>
                    <a:pt x="36" y="322"/>
                  </a:lnTo>
                  <a:lnTo>
                    <a:pt x="16" y="287"/>
                  </a:lnTo>
                  <a:lnTo>
                    <a:pt x="5" y="248"/>
                  </a:lnTo>
                  <a:lnTo>
                    <a:pt x="0" y="207"/>
                  </a:lnTo>
                  <a:lnTo>
                    <a:pt x="5" y="165"/>
                  </a:lnTo>
                  <a:lnTo>
                    <a:pt x="16" y="126"/>
                  </a:lnTo>
                  <a:lnTo>
                    <a:pt x="36" y="92"/>
                  </a:lnTo>
                  <a:lnTo>
                    <a:pt x="61" y="60"/>
                  </a:lnTo>
                  <a:lnTo>
                    <a:pt x="91" y="35"/>
                  </a:lnTo>
                  <a:lnTo>
                    <a:pt x="127" y="17"/>
                  </a:lnTo>
                  <a:lnTo>
                    <a:pt x="164" y="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B98AF921-CA8C-4B89-8F04-C8E0B7AB5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367" y="5757742"/>
              <a:ext cx="117842" cy="117627"/>
            </a:xfrm>
            <a:custGeom>
              <a:avLst/>
              <a:gdLst>
                <a:gd name="T0" fmla="*/ 206 w 413"/>
                <a:gd name="T1" fmla="*/ 0 h 413"/>
                <a:gd name="T2" fmla="*/ 248 w 413"/>
                <a:gd name="T3" fmla="*/ 4 h 413"/>
                <a:gd name="T4" fmla="*/ 287 w 413"/>
                <a:gd name="T5" fmla="*/ 17 h 413"/>
                <a:gd name="T6" fmla="*/ 321 w 413"/>
                <a:gd name="T7" fmla="*/ 35 h 413"/>
                <a:gd name="T8" fmla="*/ 352 w 413"/>
                <a:gd name="T9" fmla="*/ 60 h 413"/>
                <a:gd name="T10" fmla="*/ 377 w 413"/>
                <a:gd name="T11" fmla="*/ 92 h 413"/>
                <a:gd name="T12" fmla="*/ 396 w 413"/>
                <a:gd name="T13" fmla="*/ 126 h 413"/>
                <a:gd name="T14" fmla="*/ 408 w 413"/>
                <a:gd name="T15" fmla="*/ 165 h 413"/>
                <a:gd name="T16" fmla="*/ 413 w 413"/>
                <a:gd name="T17" fmla="*/ 207 h 413"/>
                <a:gd name="T18" fmla="*/ 408 w 413"/>
                <a:gd name="T19" fmla="*/ 248 h 413"/>
                <a:gd name="T20" fmla="*/ 396 w 413"/>
                <a:gd name="T21" fmla="*/ 287 h 413"/>
                <a:gd name="T22" fmla="*/ 377 w 413"/>
                <a:gd name="T23" fmla="*/ 322 h 413"/>
                <a:gd name="T24" fmla="*/ 352 w 413"/>
                <a:gd name="T25" fmla="*/ 352 h 413"/>
                <a:gd name="T26" fmla="*/ 321 w 413"/>
                <a:gd name="T27" fmla="*/ 377 h 413"/>
                <a:gd name="T28" fmla="*/ 287 w 413"/>
                <a:gd name="T29" fmla="*/ 396 h 413"/>
                <a:gd name="T30" fmla="*/ 248 w 413"/>
                <a:gd name="T31" fmla="*/ 408 h 413"/>
                <a:gd name="T32" fmla="*/ 206 w 413"/>
                <a:gd name="T33" fmla="*/ 413 h 413"/>
                <a:gd name="T34" fmla="*/ 165 w 413"/>
                <a:gd name="T35" fmla="*/ 408 h 413"/>
                <a:gd name="T36" fmla="*/ 126 w 413"/>
                <a:gd name="T37" fmla="*/ 396 h 413"/>
                <a:gd name="T38" fmla="*/ 90 w 413"/>
                <a:gd name="T39" fmla="*/ 377 h 413"/>
                <a:gd name="T40" fmla="*/ 61 w 413"/>
                <a:gd name="T41" fmla="*/ 352 h 413"/>
                <a:gd name="T42" fmla="*/ 36 w 413"/>
                <a:gd name="T43" fmla="*/ 322 h 413"/>
                <a:gd name="T44" fmla="*/ 17 w 413"/>
                <a:gd name="T45" fmla="*/ 287 h 413"/>
                <a:gd name="T46" fmla="*/ 5 w 413"/>
                <a:gd name="T47" fmla="*/ 248 h 413"/>
                <a:gd name="T48" fmla="*/ 0 w 413"/>
                <a:gd name="T49" fmla="*/ 207 h 413"/>
                <a:gd name="T50" fmla="*/ 5 w 413"/>
                <a:gd name="T51" fmla="*/ 165 h 413"/>
                <a:gd name="T52" fmla="*/ 17 w 413"/>
                <a:gd name="T53" fmla="*/ 126 h 413"/>
                <a:gd name="T54" fmla="*/ 36 w 413"/>
                <a:gd name="T55" fmla="*/ 92 h 413"/>
                <a:gd name="T56" fmla="*/ 61 w 413"/>
                <a:gd name="T57" fmla="*/ 60 h 413"/>
                <a:gd name="T58" fmla="*/ 90 w 413"/>
                <a:gd name="T59" fmla="*/ 35 h 413"/>
                <a:gd name="T60" fmla="*/ 126 w 413"/>
                <a:gd name="T61" fmla="*/ 17 h 413"/>
                <a:gd name="T62" fmla="*/ 165 w 413"/>
                <a:gd name="T63" fmla="*/ 4 h 413"/>
                <a:gd name="T64" fmla="*/ 206 w 413"/>
                <a:gd name="T6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3" h="413">
                  <a:moveTo>
                    <a:pt x="206" y="0"/>
                  </a:moveTo>
                  <a:lnTo>
                    <a:pt x="248" y="4"/>
                  </a:lnTo>
                  <a:lnTo>
                    <a:pt x="287" y="17"/>
                  </a:lnTo>
                  <a:lnTo>
                    <a:pt x="321" y="35"/>
                  </a:lnTo>
                  <a:lnTo>
                    <a:pt x="352" y="60"/>
                  </a:lnTo>
                  <a:lnTo>
                    <a:pt x="377" y="92"/>
                  </a:lnTo>
                  <a:lnTo>
                    <a:pt x="396" y="126"/>
                  </a:lnTo>
                  <a:lnTo>
                    <a:pt x="408" y="165"/>
                  </a:lnTo>
                  <a:lnTo>
                    <a:pt x="413" y="207"/>
                  </a:lnTo>
                  <a:lnTo>
                    <a:pt x="408" y="248"/>
                  </a:lnTo>
                  <a:lnTo>
                    <a:pt x="396" y="287"/>
                  </a:lnTo>
                  <a:lnTo>
                    <a:pt x="377" y="322"/>
                  </a:lnTo>
                  <a:lnTo>
                    <a:pt x="352" y="352"/>
                  </a:lnTo>
                  <a:lnTo>
                    <a:pt x="321" y="377"/>
                  </a:lnTo>
                  <a:lnTo>
                    <a:pt x="287" y="396"/>
                  </a:lnTo>
                  <a:lnTo>
                    <a:pt x="248" y="408"/>
                  </a:lnTo>
                  <a:lnTo>
                    <a:pt x="206" y="413"/>
                  </a:lnTo>
                  <a:lnTo>
                    <a:pt x="165" y="408"/>
                  </a:lnTo>
                  <a:lnTo>
                    <a:pt x="126" y="396"/>
                  </a:lnTo>
                  <a:lnTo>
                    <a:pt x="90" y="377"/>
                  </a:lnTo>
                  <a:lnTo>
                    <a:pt x="61" y="352"/>
                  </a:lnTo>
                  <a:lnTo>
                    <a:pt x="36" y="322"/>
                  </a:lnTo>
                  <a:lnTo>
                    <a:pt x="17" y="287"/>
                  </a:lnTo>
                  <a:lnTo>
                    <a:pt x="5" y="248"/>
                  </a:lnTo>
                  <a:lnTo>
                    <a:pt x="0" y="207"/>
                  </a:lnTo>
                  <a:lnTo>
                    <a:pt x="5" y="165"/>
                  </a:lnTo>
                  <a:lnTo>
                    <a:pt x="17" y="126"/>
                  </a:lnTo>
                  <a:lnTo>
                    <a:pt x="36" y="92"/>
                  </a:lnTo>
                  <a:lnTo>
                    <a:pt x="61" y="60"/>
                  </a:lnTo>
                  <a:lnTo>
                    <a:pt x="90" y="35"/>
                  </a:lnTo>
                  <a:lnTo>
                    <a:pt x="126" y="17"/>
                  </a:lnTo>
                  <a:lnTo>
                    <a:pt x="165" y="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F2744770-24DE-415F-A039-CD4617188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7724" y="5684260"/>
              <a:ext cx="111279" cy="222153"/>
            </a:xfrm>
            <a:custGeom>
              <a:avLst/>
              <a:gdLst>
                <a:gd name="T0" fmla="*/ 72 w 390"/>
                <a:gd name="T1" fmla="*/ 0 h 780"/>
                <a:gd name="T2" fmla="*/ 246 w 390"/>
                <a:gd name="T3" fmla="*/ 0 h 780"/>
                <a:gd name="T4" fmla="*/ 246 w 390"/>
                <a:gd name="T5" fmla="*/ 158 h 780"/>
                <a:gd name="T6" fmla="*/ 390 w 390"/>
                <a:gd name="T7" fmla="*/ 158 h 780"/>
                <a:gd name="T8" fmla="*/ 390 w 390"/>
                <a:gd name="T9" fmla="*/ 306 h 780"/>
                <a:gd name="T10" fmla="*/ 246 w 390"/>
                <a:gd name="T11" fmla="*/ 306 h 780"/>
                <a:gd name="T12" fmla="*/ 246 w 390"/>
                <a:gd name="T13" fmla="*/ 566 h 780"/>
                <a:gd name="T14" fmla="*/ 248 w 390"/>
                <a:gd name="T15" fmla="*/ 588 h 780"/>
                <a:gd name="T16" fmla="*/ 254 w 390"/>
                <a:gd name="T17" fmla="*/ 605 h 780"/>
                <a:gd name="T18" fmla="*/ 265 w 390"/>
                <a:gd name="T19" fmla="*/ 618 h 780"/>
                <a:gd name="T20" fmla="*/ 281 w 390"/>
                <a:gd name="T21" fmla="*/ 624 h 780"/>
                <a:gd name="T22" fmla="*/ 302 w 390"/>
                <a:gd name="T23" fmla="*/ 627 h 780"/>
                <a:gd name="T24" fmla="*/ 332 w 390"/>
                <a:gd name="T25" fmla="*/ 624 h 780"/>
                <a:gd name="T26" fmla="*/ 362 w 390"/>
                <a:gd name="T27" fmla="*/ 616 h 780"/>
                <a:gd name="T28" fmla="*/ 387 w 390"/>
                <a:gd name="T29" fmla="*/ 605 h 780"/>
                <a:gd name="T30" fmla="*/ 387 w 390"/>
                <a:gd name="T31" fmla="*/ 744 h 780"/>
                <a:gd name="T32" fmla="*/ 359 w 390"/>
                <a:gd name="T33" fmla="*/ 758 h 780"/>
                <a:gd name="T34" fmla="*/ 327 w 390"/>
                <a:gd name="T35" fmla="*/ 771 h 780"/>
                <a:gd name="T36" fmla="*/ 292 w 390"/>
                <a:gd name="T37" fmla="*/ 777 h 780"/>
                <a:gd name="T38" fmla="*/ 251 w 390"/>
                <a:gd name="T39" fmla="*/ 780 h 780"/>
                <a:gd name="T40" fmla="*/ 212 w 390"/>
                <a:gd name="T41" fmla="*/ 775 h 780"/>
                <a:gd name="T42" fmla="*/ 178 w 390"/>
                <a:gd name="T43" fmla="*/ 766 h 780"/>
                <a:gd name="T44" fmla="*/ 148 w 390"/>
                <a:gd name="T45" fmla="*/ 749 h 780"/>
                <a:gd name="T46" fmla="*/ 122 w 390"/>
                <a:gd name="T47" fmla="*/ 727 h 780"/>
                <a:gd name="T48" fmla="*/ 101 w 390"/>
                <a:gd name="T49" fmla="*/ 699 h 780"/>
                <a:gd name="T50" fmla="*/ 86 w 390"/>
                <a:gd name="T51" fmla="*/ 668 h 780"/>
                <a:gd name="T52" fmla="*/ 76 w 390"/>
                <a:gd name="T53" fmla="*/ 633 h 780"/>
                <a:gd name="T54" fmla="*/ 72 w 390"/>
                <a:gd name="T55" fmla="*/ 596 h 780"/>
                <a:gd name="T56" fmla="*/ 72 w 390"/>
                <a:gd name="T57" fmla="*/ 306 h 780"/>
                <a:gd name="T58" fmla="*/ 0 w 390"/>
                <a:gd name="T59" fmla="*/ 306 h 780"/>
                <a:gd name="T60" fmla="*/ 0 w 390"/>
                <a:gd name="T61" fmla="*/ 158 h 780"/>
                <a:gd name="T62" fmla="*/ 72 w 390"/>
                <a:gd name="T63" fmla="*/ 158 h 780"/>
                <a:gd name="T64" fmla="*/ 72 w 390"/>
                <a:gd name="T65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0" h="780">
                  <a:moveTo>
                    <a:pt x="72" y="0"/>
                  </a:moveTo>
                  <a:lnTo>
                    <a:pt x="246" y="0"/>
                  </a:lnTo>
                  <a:lnTo>
                    <a:pt x="246" y="158"/>
                  </a:lnTo>
                  <a:lnTo>
                    <a:pt x="390" y="158"/>
                  </a:lnTo>
                  <a:lnTo>
                    <a:pt x="390" y="306"/>
                  </a:lnTo>
                  <a:lnTo>
                    <a:pt x="246" y="306"/>
                  </a:lnTo>
                  <a:lnTo>
                    <a:pt x="246" y="566"/>
                  </a:lnTo>
                  <a:lnTo>
                    <a:pt x="248" y="588"/>
                  </a:lnTo>
                  <a:lnTo>
                    <a:pt x="254" y="605"/>
                  </a:lnTo>
                  <a:lnTo>
                    <a:pt x="265" y="618"/>
                  </a:lnTo>
                  <a:lnTo>
                    <a:pt x="281" y="624"/>
                  </a:lnTo>
                  <a:lnTo>
                    <a:pt x="302" y="627"/>
                  </a:lnTo>
                  <a:lnTo>
                    <a:pt x="332" y="624"/>
                  </a:lnTo>
                  <a:lnTo>
                    <a:pt x="362" y="616"/>
                  </a:lnTo>
                  <a:lnTo>
                    <a:pt x="387" y="605"/>
                  </a:lnTo>
                  <a:lnTo>
                    <a:pt x="387" y="744"/>
                  </a:lnTo>
                  <a:lnTo>
                    <a:pt x="359" y="758"/>
                  </a:lnTo>
                  <a:lnTo>
                    <a:pt x="327" y="771"/>
                  </a:lnTo>
                  <a:lnTo>
                    <a:pt x="292" y="777"/>
                  </a:lnTo>
                  <a:lnTo>
                    <a:pt x="251" y="780"/>
                  </a:lnTo>
                  <a:lnTo>
                    <a:pt x="212" y="775"/>
                  </a:lnTo>
                  <a:lnTo>
                    <a:pt x="178" y="766"/>
                  </a:lnTo>
                  <a:lnTo>
                    <a:pt x="148" y="749"/>
                  </a:lnTo>
                  <a:lnTo>
                    <a:pt x="122" y="727"/>
                  </a:lnTo>
                  <a:lnTo>
                    <a:pt x="101" y="699"/>
                  </a:lnTo>
                  <a:lnTo>
                    <a:pt x="86" y="668"/>
                  </a:lnTo>
                  <a:lnTo>
                    <a:pt x="76" y="633"/>
                  </a:lnTo>
                  <a:lnTo>
                    <a:pt x="72" y="596"/>
                  </a:lnTo>
                  <a:lnTo>
                    <a:pt x="72" y="306"/>
                  </a:lnTo>
                  <a:lnTo>
                    <a:pt x="0" y="306"/>
                  </a:lnTo>
                  <a:lnTo>
                    <a:pt x="0" y="158"/>
                  </a:lnTo>
                  <a:lnTo>
                    <a:pt x="72" y="15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C77CEFE7-9818-4939-8FB8-A07432348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285" y="5725558"/>
              <a:ext cx="159500" cy="177722"/>
            </a:xfrm>
            <a:custGeom>
              <a:avLst/>
              <a:gdLst>
                <a:gd name="T0" fmla="*/ 352 w 559"/>
                <a:gd name="T1" fmla="*/ 0 h 624"/>
                <a:gd name="T2" fmla="*/ 394 w 559"/>
                <a:gd name="T3" fmla="*/ 3 h 624"/>
                <a:gd name="T4" fmla="*/ 432 w 559"/>
                <a:gd name="T5" fmla="*/ 13 h 624"/>
                <a:gd name="T6" fmla="*/ 464 w 559"/>
                <a:gd name="T7" fmla="*/ 28 h 624"/>
                <a:gd name="T8" fmla="*/ 492 w 559"/>
                <a:gd name="T9" fmla="*/ 50 h 624"/>
                <a:gd name="T10" fmla="*/ 517 w 559"/>
                <a:gd name="T11" fmla="*/ 75 h 624"/>
                <a:gd name="T12" fmla="*/ 536 w 559"/>
                <a:gd name="T13" fmla="*/ 106 h 624"/>
                <a:gd name="T14" fmla="*/ 548 w 559"/>
                <a:gd name="T15" fmla="*/ 142 h 624"/>
                <a:gd name="T16" fmla="*/ 558 w 559"/>
                <a:gd name="T17" fmla="*/ 183 h 624"/>
                <a:gd name="T18" fmla="*/ 559 w 559"/>
                <a:gd name="T19" fmla="*/ 228 h 624"/>
                <a:gd name="T20" fmla="*/ 559 w 559"/>
                <a:gd name="T21" fmla="*/ 624 h 624"/>
                <a:gd name="T22" fmla="*/ 386 w 559"/>
                <a:gd name="T23" fmla="*/ 624 h 624"/>
                <a:gd name="T24" fmla="*/ 386 w 559"/>
                <a:gd name="T25" fmla="*/ 283 h 624"/>
                <a:gd name="T26" fmla="*/ 385 w 559"/>
                <a:gd name="T27" fmla="*/ 250 h 624"/>
                <a:gd name="T28" fmla="*/ 377 w 559"/>
                <a:gd name="T29" fmla="*/ 222 h 624"/>
                <a:gd name="T30" fmla="*/ 366 w 559"/>
                <a:gd name="T31" fmla="*/ 200 h 624"/>
                <a:gd name="T32" fmla="*/ 350 w 559"/>
                <a:gd name="T33" fmla="*/ 181 h 624"/>
                <a:gd name="T34" fmla="*/ 332 w 559"/>
                <a:gd name="T35" fmla="*/ 169 h 624"/>
                <a:gd name="T36" fmla="*/ 308 w 559"/>
                <a:gd name="T37" fmla="*/ 161 h 624"/>
                <a:gd name="T38" fmla="*/ 282 w 559"/>
                <a:gd name="T39" fmla="*/ 158 h 624"/>
                <a:gd name="T40" fmla="*/ 255 w 559"/>
                <a:gd name="T41" fmla="*/ 161 h 624"/>
                <a:gd name="T42" fmla="*/ 232 w 559"/>
                <a:gd name="T43" fmla="*/ 169 h 624"/>
                <a:gd name="T44" fmla="*/ 212 w 559"/>
                <a:gd name="T45" fmla="*/ 181 h 624"/>
                <a:gd name="T46" fmla="*/ 194 w 559"/>
                <a:gd name="T47" fmla="*/ 200 h 624"/>
                <a:gd name="T48" fmla="*/ 184 w 559"/>
                <a:gd name="T49" fmla="*/ 222 h 624"/>
                <a:gd name="T50" fmla="*/ 176 w 559"/>
                <a:gd name="T51" fmla="*/ 250 h 624"/>
                <a:gd name="T52" fmla="*/ 173 w 559"/>
                <a:gd name="T53" fmla="*/ 283 h 624"/>
                <a:gd name="T54" fmla="*/ 173 w 559"/>
                <a:gd name="T55" fmla="*/ 624 h 624"/>
                <a:gd name="T56" fmla="*/ 0 w 559"/>
                <a:gd name="T57" fmla="*/ 624 h 624"/>
                <a:gd name="T58" fmla="*/ 0 w 559"/>
                <a:gd name="T59" fmla="*/ 13 h 624"/>
                <a:gd name="T60" fmla="*/ 173 w 559"/>
                <a:gd name="T61" fmla="*/ 13 h 624"/>
                <a:gd name="T62" fmla="*/ 173 w 559"/>
                <a:gd name="T63" fmla="*/ 99 h 624"/>
                <a:gd name="T64" fmla="*/ 191 w 559"/>
                <a:gd name="T65" fmla="*/ 78 h 624"/>
                <a:gd name="T66" fmla="*/ 212 w 559"/>
                <a:gd name="T67" fmla="*/ 56 h 624"/>
                <a:gd name="T68" fmla="*/ 233 w 559"/>
                <a:gd name="T69" fmla="*/ 39 h 624"/>
                <a:gd name="T70" fmla="*/ 257 w 559"/>
                <a:gd name="T71" fmla="*/ 24 h 624"/>
                <a:gd name="T72" fmla="*/ 285 w 559"/>
                <a:gd name="T73" fmla="*/ 11 h 624"/>
                <a:gd name="T74" fmla="*/ 318 w 559"/>
                <a:gd name="T75" fmla="*/ 3 h 624"/>
                <a:gd name="T76" fmla="*/ 352 w 559"/>
                <a:gd name="T77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9" h="624">
                  <a:moveTo>
                    <a:pt x="352" y="0"/>
                  </a:moveTo>
                  <a:lnTo>
                    <a:pt x="394" y="3"/>
                  </a:lnTo>
                  <a:lnTo>
                    <a:pt x="432" y="13"/>
                  </a:lnTo>
                  <a:lnTo>
                    <a:pt x="464" y="28"/>
                  </a:lnTo>
                  <a:lnTo>
                    <a:pt x="492" y="50"/>
                  </a:lnTo>
                  <a:lnTo>
                    <a:pt x="517" y="75"/>
                  </a:lnTo>
                  <a:lnTo>
                    <a:pt x="536" y="106"/>
                  </a:lnTo>
                  <a:lnTo>
                    <a:pt x="548" y="142"/>
                  </a:lnTo>
                  <a:lnTo>
                    <a:pt x="558" y="183"/>
                  </a:lnTo>
                  <a:lnTo>
                    <a:pt x="559" y="228"/>
                  </a:lnTo>
                  <a:lnTo>
                    <a:pt x="559" y="624"/>
                  </a:lnTo>
                  <a:lnTo>
                    <a:pt x="386" y="624"/>
                  </a:lnTo>
                  <a:lnTo>
                    <a:pt x="386" y="283"/>
                  </a:lnTo>
                  <a:lnTo>
                    <a:pt x="385" y="250"/>
                  </a:lnTo>
                  <a:lnTo>
                    <a:pt x="377" y="222"/>
                  </a:lnTo>
                  <a:lnTo>
                    <a:pt x="366" y="200"/>
                  </a:lnTo>
                  <a:lnTo>
                    <a:pt x="350" y="181"/>
                  </a:lnTo>
                  <a:lnTo>
                    <a:pt x="332" y="169"/>
                  </a:lnTo>
                  <a:lnTo>
                    <a:pt x="308" y="161"/>
                  </a:lnTo>
                  <a:lnTo>
                    <a:pt x="282" y="158"/>
                  </a:lnTo>
                  <a:lnTo>
                    <a:pt x="255" y="161"/>
                  </a:lnTo>
                  <a:lnTo>
                    <a:pt x="232" y="169"/>
                  </a:lnTo>
                  <a:lnTo>
                    <a:pt x="212" y="181"/>
                  </a:lnTo>
                  <a:lnTo>
                    <a:pt x="194" y="200"/>
                  </a:lnTo>
                  <a:lnTo>
                    <a:pt x="184" y="222"/>
                  </a:lnTo>
                  <a:lnTo>
                    <a:pt x="176" y="250"/>
                  </a:lnTo>
                  <a:lnTo>
                    <a:pt x="173" y="283"/>
                  </a:lnTo>
                  <a:lnTo>
                    <a:pt x="173" y="624"/>
                  </a:lnTo>
                  <a:lnTo>
                    <a:pt x="0" y="624"/>
                  </a:lnTo>
                  <a:lnTo>
                    <a:pt x="0" y="13"/>
                  </a:lnTo>
                  <a:lnTo>
                    <a:pt x="173" y="13"/>
                  </a:lnTo>
                  <a:lnTo>
                    <a:pt x="173" y="99"/>
                  </a:lnTo>
                  <a:lnTo>
                    <a:pt x="191" y="78"/>
                  </a:lnTo>
                  <a:lnTo>
                    <a:pt x="212" y="56"/>
                  </a:lnTo>
                  <a:lnTo>
                    <a:pt x="233" y="39"/>
                  </a:lnTo>
                  <a:lnTo>
                    <a:pt x="257" y="24"/>
                  </a:lnTo>
                  <a:lnTo>
                    <a:pt x="285" y="11"/>
                  </a:lnTo>
                  <a:lnTo>
                    <a:pt x="318" y="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51" name="Rectangle 14">
              <a:extLst>
                <a:ext uri="{FF2B5EF4-FFF2-40B4-BE49-F238E27FC236}">
                  <a16:creationId xmlns:a16="http://schemas.microsoft.com/office/drawing/2014/main" id="{94557A8F-D07F-43A4-AF38-55B62EE83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4642" y="5729261"/>
              <a:ext cx="49362" cy="17402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AD47FEB2-ABE7-4049-8E48-F06522714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029" y="5676001"/>
              <a:ext cx="227979" cy="227279"/>
            </a:xfrm>
            <a:custGeom>
              <a:avLst/>
              <a:gdLst>
                <a:gd name="T0" fmla="*/ 0 w 799"/>
                <a:gd name="T1" fmla="*/ 0 h 798"/>
                <a:gd name="T2" fmla="*/ 191 w 799"/>
                <a:gd name="T3" fmla="*/ 0 h 798"/>
                <a:gd name="T4" fmla="*/ 400 w 799"/>
                <a:gd name="T5" fmla="*/ 336 h 798"/>
                <a:gd name="T6" fmla="*/ 610 w 799"/>
                <a:gd name="T7" fmla="*/ 0 h 798"/>
                <a:gd name="T8" fmla="*/ 799 w 799"/>
                <a:gd name="T9" fmla="*/ 0 h 798"/>
                <a:gd name="T10" fmla="*/ 799 w 799"/>
                <a:gd name="T11" fmla="*/ 798 h 798"/>
                <a:gd name="T12" fmla="*/ 624 w 799"/>
                <a:gd name="T13" fmla="*/ 798 h 798"/>
                <a:gd name="T14" fmla="*/ 624 w 799"/>
                <a:gd name="T15" fmla="*/ 277 h 798"/>
                <a:gd name="T16" fmla="*/ 446 w 799"/>
                <a:gd name="T17" fmla="*/ 547 h 798"/>
                <a:gd name="T18" fmla="*/ 348 w 799"/>
                <a:gd name="T19" fmla="*/ 547 h 798"/>
                <a:gd name="T20" fmla="*/ 174 w 799"/>
                <a:gd name="T21" fmla="*/ 280 h 798"/>
                <a:gd name="T22" fmla="*/ 174 w 799"/>
                <a:gd name="T23" fmla="*/ 798 h 798"/>
                <a:gd name="T24" fmla="*/ 0 w 799"/>
                <a:gd name="T25" fmla="*/ 798 h 798"/>
                <a:gd name="T26" fmla="*/ 0 w 799"/>
                <a:gd name="T27" fmla="*/ 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9" h="798">
                  <a:moveTo>
                    <a:pt x="0" y="0"/>
                  </a:moveTo>
                  <a:lnTo>
                    <a:pt x="191" y="0"/>
                  </a:lnTo>
                  <a:lnTo>
                    <a:pt x="400" y="336"/>
                  </a:lnTo>
                  <a:lnTo>
                    <a:pt x="610" y="0"/>
                  </a:lnTo>
                  <a:lnTo>
                    <a:pt x="799" y="0"/>
                  </a:lnTo>
                  <a:lnTo>
                    <a:pt x="799" y="798"/>
                  </a:lnTo>
                  <a:lnTo>
                    <a:pt x="624" y="798"/>
                  </a:lnTo>
                  <a:lnTo>
                    <a:pt x="624" y="277"/>
                  </a:lnTo>
                  <a:lnTo>
                    <a:pt x="446" y="547"/>
                  </a:lnTo>
                  <a:lnTo>
                    <a:pt x="348" y="547"/>
                  </a:lnTo>
                  <a:lnTo>
                    <a:pt x="174" y="280"/>
                  </a:lnTo>
                  <a:lnTo>
                    <a:pt x="174" y="798"/>
                  </a:lnTo>
                  <a:lnTo>
                    <a:pt x="0" y="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CC5D26ED-70D5-418F-AB24-D908A231E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797" y="5626159"/>
              <a:ext cx="68765" cy="68924"/>
            </a:xfrm>
            <a:custGeom>
              <a:avLst/>
              <a:gdLst>
                <a:gd name="T0" fmla="*/ 120 w 241"/>
                <a:gd name="T1" fmla="*/ 0 h 242"/>
                <a:gd name="T2" fmla="*/ 152 w 241"/>
                <a:gd name="T3" fmla="*/ 5 h 242"/>
                <a:gd name="T4" fmla="*/ 180 w 241"/>
                <a:gd name="T5" fmla="*/ 17 h 242"/>
                <a:gd name="T6" fmla="*/ 205 w 241"/>
                <a:gd name="T7" fmla="*/ 36 h 242"/>
                <a:gd name="T8" fmla="*/ 224 w 241"/>
                <a:gd name="T9" fmla="*/ 59 h 242"/>
                <a:gd name="T10" fmla="*/ 237 w 241"/>
                <a:gd name="T11" fmla="*/ 89 h 242"/>
                <a:gd name="T12" fmla="*/ 241 w 241"/>
                <a:gd name="T13" fmla="*/ 122 h 242"/>
                <a:gd name="T14" fmla="*/ 237 w 241"/>
                <a:gd name="T15" fmla="*/ 153 h 242"/>
                <a:gd name="T16" fmla="*/ 224 w 241"/>
                <a:gd name="T17" fmla="*/ 182 h 242"/>
                <a:gd name="T18" fmla="*/ 205 w 241"/>
                <a:gd name="T19" fmla="*/ 206 h 242"/>
                <a:gd name="T20" fmla="*/ 180 w 241"/>
                <a:gd name="T21" fmla="*/ 226 h 242"/>
                <a:gd name="T22" fmla="*/ 152 w 241"/>
                <a:gd name="T23" fmla="*/ 237 h 242"/>
                <a:gd name="T24" fmla="*/ 120 w 241"/>
                <a:gd name="T25" fmla="*/ 242 h 242"/>
                <a:gd name="T26" fmla="*/ 88 w 241"/>
                <a:gd name="T27" fmla="*/ 237 h 242"/>
                <a:gd name="T28" fmla="*/ 59 w 241"/>
                <a:gd name="T29" fmla="*/ 226 h 242"/>
                <a:gd name="T30" fmla="*/ 34 w 241"/>
                <a:gd name="T31" fmla="*/ 206 h 242"/>
                <a:gd name="T32" fmla="*/ 15 w 241"/>
                <a:gd name="T33" fmla="*/ 182 h 242"/>
                <a:gd name="T34" fmla="*/ 3 w 241"/>
                <a:gd name="T35" fmla="*/ 153 h 242"/>
                <a:gd name="T36" fmla="*/ 0 w 241"/>
                <a:gd name="T37" fmla="*/ 122 h 242"/>
                <a:gd name="T38" fmla="*/ 3 w 241"/>
                <a:gd name="T39" fmla="*/ 89 h 242"/>
                <a:gd name="T40" fmla="*/ 15 w 241"/>
                <a:gd name="T41" fmla="*/ 59 h 242"/>
                <a:gd name="T42" fmla="*/ 34 w 241"/>
                <a:gd name="T43" fmla="*/ 36 h 242"/>
                <a:gd name="T44" fmla="*/ 59 w 241"/>
                <a:gd name="T45" fmla="*/ 17 h 242"/>
                <a:gd name="T46" fmla="*/ 88 w 241"/>
                <a:gd name="T47" fmla="*/ 5 h 242"/>
                <a:gd name="T48" fmla="*/ 120 w 241"/>
                <a:gd name="T4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1" h="242">
                  <a:moveTo>
                    <a:pt x="120" y="0"/>
                  </a:moveTo>
                  <a:lnTo>
                    <a:pt x="152" y="5"/>
                  </a:lnTo>
                  <a:lnTo>
                    <a:pt x="180" y="17"/>
                  </a:lnTo>
                  <a:lnTo>
                    <a:pt x="205" y="36"/>
                  </a:lnTo>
                  <a:lnTo>
                    <a:pt x="224" y="59"/>
                  </a:lnTo>
                  <a:lnTo>
                    <a:pt x="237" y="89"/>
                  </a:lnTo>
                  <a:lnTo>
                    <a:pt x="241" y="122"/>
                  </a:lnTo>
                  <a:lnTo>
                    <a:pt x="237" y="153"/>
                  </a:lnTo>
                  <a:lnTo>
                    <a:pt x="224" y="182"/>
                  </a:lnTo>
                  <a:lnTo>
                    <a:pt x="205" y="206"/>
                  </a:lnTo>
                  <a:lnTo>
                    <a:pt x="180" y="226"/>
                  </a:lnTo>
                  <a:lnTo>
                    <a:pt x="152" y="237"/>
                  </a:lnTo>
                  <a:lnTo>
                    <a:pt x="120" y="242"/>
                  </a:lnTo>
                  <a:lnTo>
                    <a:pt x="88" y="237"/>
                  </a:lnTo>
                  <a:lnTo>
                    <a:pt x="59" y="226"/>
                  </a:lnTo>
                  <a:lnTo>
                    <a:pt x="34" y="206"/>
                  </a:lnTo>
                  <a:lnTo>
                    <a:pt x="15" y="182"/>
                  </a:lnTo>
                  <a:lnTo>
                    <a:pt x="3" y="153"/>
                  </a:lnTo>
                  <a:lnTo>
                    <a:pt x="0" y="122"/>
                  </a:lnTo>
                  <a:lnTo>
                    <a:pt x="3" y="89"/>
                  </a:lnTo>
                  <a:lnTo>
                    <a:pt x="15" y="59"/>
                  </a:lnTo>
                  <a:lnTo>
                    <a:pt x="34" y="36"/>
                  </a:lnTo>
                  <a:lnTo>
                    <a:pt x="59" y="17"/>
                  </a:lnTo>
                  <a:lnTo>
                    <a:pt x="88" y="5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</p:grp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0AE74631-51C6-4B5F-9F9C-04F58CDBC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948" y="6663280"/>
            <a:ext cx="1489873" cy="198305"/>
          </a:xfrm>
        </p:spPr>
        <p:txBody>
          <a:bodyPr/>
          <a:lstStyle>
            <a:lvl1pPr marL="0" algn="r" defTabSz="914400" rtl="0" eaLnBrk="1" latinLnBrk="0" hangingPunct="1">
              <a:defRPr lang="en-NL" sz="800" kern="1200" smtClean="0">
                <a:solidFill>
                  <a:schemeClr val="bg1"/>
                </a:solidFill>
                <a:latin typeface="Segoe UI Semibold" panose="020B0702040204020203" pitchFamily="34" charset="0"/>
                <a:ea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fld id="{5257B4DB-FF93-49F5-8B48-85D85AAA1E51}" type="slidenum">
              <a:rPr lang="en-NL" smtClean="0"/>
              <a:pPr/>
              <a:t>‹#›</a:t>
            </a:fld>
            <a:endParaRPr lang="en-NL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A7BF5C-2C49-4F34-AEBE-22F689630D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089" y="853539"/>
            <a:ext cx="10778741" cy="3381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NL" sz="1800" dirty="0"/>
            </a:lvl1pPr>
          </a:lstStyle>
          <a:p>
            <a:pPr lvl="0"/>
            <a:r>
              <a:rPr lang="en-US" dirty="0"/>
              <a:t>Click to edit subtitle</a:t>
            </a:r>
            <a:endParaRPr lang="en-NL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F8765F7-9B69-4EA4-A17D-5C523C60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90" y="349721"/>
            <a:ext cx="10778740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NL" sz="2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 dirty="0"/>
              <a:t>Click to edit title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9882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F8A5-01A4-4603-986F-092FE96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4700-5445-4C58-B6C5-34A9AEF0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CBD6-B2EA-4D9C-A02B-B45A08C1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0EFC-A16C-4FDC-ACDB-9D4E56EB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DEDC-A50F-4831-9A5E-3C26DC0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7122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0343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584E-8BDD-4756-80D4-2CE6321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D2C-B27B-4ABC-9C39-41965271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DDF6-C529-42A7-B553-517FCBB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5F5D-04AD-4599-B46C-155DD39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5E8B-D0FF-40C0-97B4-867DF171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94DA0-DECA-41E4-B80B-938771EA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120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3430-FF43-48DF-A2E9-E7103A70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6292-D563-4F85-B2CC-056649DB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4F4-5C2E-4083-9C13-AB7B62AF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A8C98-5548-4DA4-A15A-AC97FD8D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318C-F287-44A3-91C1-1A92A2DA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8DF5-DEDD-45CC-AD48-9AE52BBA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0A3C-3513-464C-88D6-444F9E98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AFE8-E065-40B2-8341-10DCE61D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768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CEC-3B12-427B-969F-C60B718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E42A9-19E5-4624-AF61-EBD730A1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DA4E-7B7F-4A07-86F3-5B7E7F1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592C-D0E2-4F38-81AC-4E1EEBC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06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95B-5C86-4F9E-ACE4-860A8B23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2A4F4-A7DA-4180-A948-F1383AC1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E352-9625-4FD4-88F7-8E024D34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2980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lang="en-NL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EAD39-1E5D-42F1-9147-DEB2C805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dirty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1035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757-3BE4-4DB7-9156-9E97D50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4B31-42E3-4363-AEAF-0B120997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55C2-2A68-4DE8-94DF-75EB3D8F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23E0C-4446-4F6D-82DD-41CF8E7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09FF-C794-486A-B998-87F2C083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2FFF7-BF6C-4711-843B-4BB5EB23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5684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2C9B-80E2-4CC6-BCCB-09773E9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68C14-B504-4A27-956E-722C2041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23" y="1098198"/>
            <a:ext cx="11817893" cy="507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A8A-55E2-4A4B-B99C-26BD58DFE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E2CAE-0AF7-43DC-968F-45E6B956AA4B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20F9-0192-438A-9802-34696E7C7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6A843-5F1C-49C9-9055-DB84A574AFAA}"/>
              </a:ext>
            </a:extLst>
          </p:cNvPr>
          <p:cNvSpPr txBox="1"/>
          <p:nvPr userDrawn="1"/>
        </p:nvSpPr>
        <p:spPr>
          <a:xfrm>
            <a:off x="10978534" y="6408107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48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8" r:id="rId13"/>
    <p:sldLayoutId id="2147483740" r:id="rId14"/>
    <p:sldLayoutId id="2147483665" r:id="rId15"/>
    <p:sldLayoutId id="2147483674" r:id="rId16"/>
    <p:sldLayoutId id="214748374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4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6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notesSlide" Target="../notesSlides/notesSlide11.xml"/><Relationship Id="rId7" Type="http://schemas.openxmlformats.org/officeDocument/2006/relationships/diagramQuickStyle" Target="../diagrams/quickStyl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.png"/><Relationship Id="rId9" Type="http://schemas.microsoft.com/office/2007/relationships/diagramDrawing" Target="../diagrams/drawin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azure-arm-what-if" TargetMode="External"/><Relationship Id="rId3" Type="http://schemas.openxmlformats.org/officeDocument/2006/relationships/hyperlink" Target="https://bit.ly/azure-arm-quickstart-templates" TargetMode="External"/><Relationship Id="rId7" Type="http://schemas.openxmlformats.org/officeDocument/2006/relationships/hyperlink" Target="https://bit.ly/azure-arm-template-toolkit" TargetMode="External"/><Relationship Id="rId2" Type="http://schemas.openxmlformats.org/officeDocument/2006/relationships/hyperlink" Target="https://bit.ly/azure-arm-get-start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arm-ttk" TargetMode="External"/><Relationship Id="rId11" Type="http://schemas.openxmlformats.org/officeDocument/2006/relationships/hyperlink" Target="https://bit.ly/azure-arm-best-practices" TargetMode="External"/><Relationship Id="rId5" Type="http://schemas.openxmlformats.org/officeDocument/2006/relationships/hyperlink" Target="https://bit.ly/azure-arm-vscode-extensions" TargetMode="External"/><Relationship Id="rId10" Type="http://schemas.openxmlformats.org/officeDocument/2006/relationships/hyperlink" Target="https://bit.ly/azure-arm-bicep" TargetMode="External"/><Relationship Id="rId4" Type="http://schemas.openxmlformats.org/officeDocument/2006/relationships/hyperlink" Target="https://bit.ly/azure-arm-quickstart-templates-github" TargetMode="External"/><Relationship Id="rId9" Type="http://schemas.openxmlformats.org/officeDocument/2006/relationships/hyperlink" Target="https://bit.ly/azure-arm-deployment-script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bot-service/" TargetMode="External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hyperlink" Target="https://azure.microsoft.com/en-us/services/cosmos-db/" TargetMode="External"/><Relationship Id="rId7" Type="http://schemas.openxmlformats.org/officeDocument/2006/relationships/image" Target="../media/image8.png"/><Relationship Id="rId12" Type="http://schemas.openxmlformats.org/officeDocument/2006/relationships/hyperlink" Target="https://azure.microsoft.com/en-us/services/event-grid/" TargetMode="External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zure.microsoft.com/en-us/services/storage/?v=16.50" TargetMode="External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hyperlink" Target="https://azure.microsoft.com/en-us/services/stream-analytics/" TargetMode="External"/><Relationship Id="rId19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14" Type="http://schemas.openxmlformats.org/officeDocument/2006/relationships/hyperlink" Target="https://azure.microsoft.com/en-us/services/active-directory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9ADE5B-55E9-485D-8E7E-BB3EA9D2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8" y="6310865"/>
            <a:ext cx="2010599" cy="398877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792770" y="148258"/>
            <a:ext cx="9142703" cy="888062"/>
          </a:xfrm>
        </p:spPr>
        <p:txBody>
          <a:bodyPr>
            <a:noAutofit/>
          </a:bodyPr>
          <a:lstStyle/>
          <a:p>
            <a: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The Ultimate Guide </a:t>
            </a:r>
            <a:b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To Building Better Azure ARM Templates</a:t>
            </a:r>
            <a:endParaRPr lang="nl-NL" sz="3600" dirty="0"/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1524648" y="1160131"/>
            <a:ext cx="9142703" cy="641714"/>
          </a:xfrm>
        </p:spPr>
        <p:txBody>
          <a:bodyPr/>
          <a:lstStyle/>
          <a:p>
            <a:r>
              <a:rPr lang="en-US" sz="3300" b="1" i="1" dirty="0">
                <a:latin typeface="Segoe UI Light"/>
              </a:rPr>
              <a:t>Eldert Grootenboer</a:t>
            </a:r>
          </a:p>
        </p:txBody>
      </p:sp>
    </p:spTree>
    <p:extLst>
      <p:ext uri="{BB962C8B-B14F-4D97-AF65-F5344CB8AC3E}">
        <p14:creationId xmlns:p14="http://schemas.microsoft.com/office/powerpoint/2010/main" val="27437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ARM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381436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203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424CE4E-2A4A-4DA5-8B39-58F794B1D2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">
                                            <p:graphicEl>
                                              <a:dgm id="{4424CE4E-2A4A-4DA5-8B39-58F794B1D2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36FC599-B604-4DBC-BD31-65F75F1ECA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">
                                            <p:graphicEl>
                                              <a:dgm id="{636FC599-B604-4DBC-BD31-65F75F1ECA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5" dur="indefinite"/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8" dur="indefinite"/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8DCFFD5-5D05-481E-805C-569A45880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">
                                            <p:graphicEl>
                                              <a:dgm id="{F8DCFFD5-5D05-481E-805C-569A458801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0813081-24D7-4467-81A5-F8AC8E0D63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">
                                            <p:graphicEl>
                                              <a:dgm id="{70813081-24D7-4467-81A5-F8AC8E0D63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9">
                                            <p:graphicEl>
                                              <a:dgm id="{4424CE4E-2A4A-4DA5-8B39-58F794B1D2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9" dur="indefinite"/>
                                        <p:tgtEl>
                                          <p:spTgt spid="9">
                                            <p:graphicEl>
                                              <a:dgm id="{4424CE4E-2A4A-4DA5-8B39-58F794B1D2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9">
                                            <p:graphicEl>
                                              <a:dgm id="{636FC599-B604-4DBC-BD31-65F75F1ECA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2" dur="indefinite"/>
                                        <p:tgtEl>
                                          <p:spTgt spid="9">
                                            <p:graphicEl>
                                              <a:dgm id="{636FC599-B604-4DBC-BD31-65F75F1ECA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6C4A9F5-09FE-4FEE-8ADC-22E4A180AF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">
                                            <p:graphicEl>
                                              <a:dgm id="{B6C4A9F5-09FE-4FEE-8ADC-22E4A180AF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8107EC6-C853-41DC-8364-DF07F2C91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">
                                            <p:graphicEl>
                                              <a:dgm id="{98107EC6-C853-41DC-8364-DF07F2C916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9">
                                            <p:graphicEl>
                                              <a:dgm id="{F8DCFFD5-5D05-481E-805C-569A45880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3" dur="indefinite"/>
                                        <p:tgtEl>
                                          <p:spTgt spid="9">
                                            <p:graphicEl>
                                              <a:dgm id="{F8DCFFD5-5D05-481E-805C-569A458801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9">
                                            <p:graphicEl>
                                              <a:dgm id="{70813081-24D7-4467-81A5-F8AC8E0D63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6" dur="indefinite"/>
                                        <p:tgtEl>
                                          <p:spTgt spid="9">
                                            <p:graphicEl>
                                              <a:dgm id="{70813081-24D7-4467-81A5-F8AC8E0D63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3FC1-DD62-494A-B7C2-E3C65E511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sz="4000"/>
              <a:t>The ultimate ARM template</a:t>
            </a:r>
            <a:endParaRPr lang="nl-NL" sz="4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999E54-18EE-4C27-BDDD-2A73ACCE76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6724800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9008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2E1C69E-3C07-488A-87E1-871A64468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2" r="3176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Authoring</a:t>
            </a:r>
          </a:p>
        </p:txBody>
      </p:sp>
    </p:spTree>
    <p:extLst>
      <p:ext uri="{BB962C8B-B14F-4D97-AF65-F5344CB8AC3E}">
        <p14:creationId xmlns:p14="http://schemas.microsoft.com/office/powerpoint/2010/main" val="3668245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0879061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794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C266686-9683-45E8-BE60-803046A423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4C266686-9683-45E8-BE60-803046A423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89FDC5F-E973-4714-9510-66AD1510FB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889FDC5F-E973-4714-9510-66AD1510FB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9359D1C-48AD-4278-9ADB-84B233285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F9359D1C-48AD-4278-9ADB-84B233285D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7973E9B-CAF3-4561-9BAB-5C58D1B35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E7973E9B-CAF3-4561-9BAB-5C58D1B35C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4C266686-9683-45E8-BE60-803046A423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4C266686-9683-45E8-BE60-803046A423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889FDC5F-E973-4714-9510-66AD1510FB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889FDC5F-E973-4714-9510-66AD1510FB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FF26515-37DB-4523-A6E9-448CD6270D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BFF26515-37DB-4523-A6E9-448CD6270D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42D2E05-9A28-4F48-84DE-634F4F92DC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042D2E05-9A28-4F48-84DE-634F4F92DC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F9359D1C-48AD-4278-9ADB-84B233285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F9359D1C-48AD-4278-9ADB-84B233285D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E7973E9B-CAF3-4561-9BAB-5C58D1B35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E7973E9B-CAF3-4561-9BAB-5C58D1B35C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857E73D-1577-4C0D-8BDF-BC3A869029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C857E73D-1577-4C0D-8BDF-BC3A869029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AD54BAC-4763-4C0E-A10B-5182A2FD94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EAD54BAC-4763-4C0E-A10B-5182A2FD94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BFF26515-37DB-4523-A6E9-448CD6270D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BFF26515-37DB-4523-A6E9-448CD6270D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042D2E05-9A28-4F48-84DE-634F4F92DC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042D2E05-9A28-4F48-84DE-634F4F92DC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D569D64-55C8-4554-8AAD-D49350181F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3D569D64-55C8-4554-8AAD-D49350181F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8D3FE5B-B6A0-4D66-9058-2ABC49F55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18D3FE5B-B6A0-4D66-9058-2ABC49F55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graphicEl>
                                              <a:dgm id="{C857E73D-1577-4C0D-8BDF-BC3A869029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graphicEl>
                                              <a:dgm id="{C857E73D-1577-4C0D-8BDF-BC3A869029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EAD54BAC-4763-4C0E-A10B-5182A2FD94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EAD54BAC-4763-4C0E-A10B-5182A2FD94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Bicep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7479384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990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029D633-EAB2-40A3-9768-E36914ACCB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F029D633-EAB2-40A3-9768-E36914ACCB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8237FF-53AA-45B1-869E-9BA5BFD87B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FA8237FF-53AA-45B1-869E-9BA5BFD87B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247D203-3F20-46DF-982F-C27339663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9247D203-3F20-46DF-982F-C27339663D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0E38FBE-73EC-4497-8F94-1B00453321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90E38FBE-73EC-4497-8F94-1B00453321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F029D633-EAB2-40A3-9768-E36914ACCB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F029D633-EAB2-40A3-9768-E36914ACCB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FA8237FF-53AA-45B1-869E-9BA5BFD87B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FA8237FF-53AA-45B1-869E-9BA5BFD87B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6898F98-F7EC-4576-9AC1-2BF4FBD476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16898F98-F7EC-4576-9AC1-2BF4FBD476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2CBE4AF-0AFD-4391-B3D6-3E388AFC4B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A2CBE4AF-0AFD-4391-B3D6-3E388AFC4B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9247D203-3F20-46DF-982F-C27339663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9247D203-3F20-46DF-982F-C27339663D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90E38FBE-73EC-4497-8F94-1B00453321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90E38FBE-73EC-4497-8F94-1B00453321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9982BC4-E01A-44E0-BBEF-8FD6221AB9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69982BC4-E01A-44E0-BBEF-8FD6221AB9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10ECC09-8A8B-4FA2-AC59-C826A70E7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810ECC09-8A8B-4FA2-AC59-C826A70E7B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16898F98-F7EC-4576-9AC1-2BF4FBD476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16898F98-F7EC-4576-9AC1-2BF4FBD476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A2CBE4AF-0AFD-4391-B3D6-3E388AFC4B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A2CBE4AF-0AFD-4391-B3D6-3E388AFC4B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2577-D039-4454-BDF6-F9BBDEC0F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Quickstart</a:t>
            </a:r>
            <a:r>
              <a:rPr lang="nl-NL" dirty="0"/>
              <a:t> Templates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33F34BDE-B511-4584-973B-C6DB5C9072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0308" y="1353900"/>
            <a:ext cx="6231385" cy="415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001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 up of a boat next to a body of water&#10;&#10;Description automatically generated">
            <a:extLst>
              <a:ext uri="{FF2B5EF4-FFF2-40B4-BE49-F238E27FC236}">
                <a16:creationId xmlns:a16="http://schemas.microsoft.com/office/drawing/2014/main" id="{6904054C-957C-49D7-820B-D86ED46FF8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8669" r="6887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Building Better Templates</a:t>
            </a:r>
          </a:p>
        </p:txBody>
      </p:sp>
    </p:spTree>
    <p:extLst>
      <p:ext uri="{BB962C8B-B14F-4D97-AF65-F5344CB8AC3E}">
        <p14:creationId xmlns:p14="http://schemas.microsoft.com/office/powerpoint/2010/main" val="3461141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D9E116-447E-481E-AAB1-8B4868BD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structure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E33040-E7EF-4562-B79E-3D4C62E3B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"$schema"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nl-NL" dirty="0">
                <a:solidFill>
                  <a:srgbClr val="CE9178"/>
                </a:solidFill>
                <a:latin typeface="Consolas" panose="020B0609020204030204" pitchFamily="49" charset="0"/>
              </a:rPr>
              <a:t>"https://schema.management.azure.com/schemas/2019-04-01/deploymentTemplate.json#"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 err="1">
                <a:solidFill>
                  <a:srgbClr val="9CDCFE"/>
                </a:solidFill>
                <a:latin typeface="Consolas" panose="020B0609020204030204" pitchFamily="49" charset="0"/>
              </a:rPr>
              <a:t>contentVersion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nl-NL" dirty="0">
                <a:solidFill>
                  <a:srgbClr val="CE9178"/>
                </a:solidFill>
                <a:latin typeface="Consolas" panose="020B0609020204030204" pitchFamily="49" charset="0"/>
              </a:rPr>
              <a:t>"1.0.0.0"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"parameters"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{},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"variables"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{},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"resources"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[],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"outputs"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{},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 err="1">
                <a:solidFill>
                  <a:srgbClr val="9CDCFE"/>
                </a:solidFill>
                <a:latin typeface="Consolas" panose="020B0609020204030204" pitchFamily="49" charset="0"/>
              </a:rPr>
              <a:t>functions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[]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005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templates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585519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825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4731F92-1576-4247-B8D8-807DB042A7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94731F92-1576-4247-B8D8-807DB042A7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B3EE6E8-8F38-482A-9109-CFCF6CEEAD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0B3EE6E8-8F38-482A-9109-CFCF6CEEAD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75B091F-B2DC-4082-B30F-24ECB6C15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075B091F-B2DC-4082-B30F-24ECB6C15A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03F7628-D661-457D-9E51-E556AE78C9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F03F7628-D661-457D-9E51-E556AE78C9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94731F92-1576-4247-B8D8-807DB042A7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94731F92-1576-4247-B8D8-807DB042A7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0B3EE6E8-8F38-482A-9109-CFCF6CEEAD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0B3EE6E8-8F38-482A-9109-CFCF6CEEAD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3B8027-0C22-4804-B686-43737B36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and variables</a:t>
            </a:r>
            <a:endParaRPr lang="nl-NL" dirty="0"/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4A995FBB-F33F-4C95-B183-20AAB91F08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765510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9135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A85F8A-0CEC-4A93-9247-E4B2A1F8BD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FA85F8A-0CEC-4A93-9247-E4B2A1F8BD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B441E1E-C4FB-4960-836E-706C16FF3A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FB441E1E-C4FB-4960-836E-706C16FF3A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08E4CC9-032A-419A-8DEB-B2892343E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308E4CC9-032A-419A-8DEB-B2892343E9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53E58ED-7909-4338-8404-76B4832A9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F53E58ED-7909-4338-8404-76B4832A94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6">
                                            <p:graphicEl>
                                              <a:dgm id="{3FA85F8A-0CEC-4A93-9247-E4B2A1F8BD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6">
                                            <p:graphicEl>
                                              <a:dgm id="{3FA85F8A-0CEC-4A93-9247-E4B2A1F8BD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6">
                                            <p:graphicEl>
                                              <a:dgm id="{FB441E1E-C4FB-4960-836E-706C16FF3A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6">
                                            <p:graphicEl>
                                              <a:dgm id="{FB441E1E-C4FB-4960-836E-706C16FF3A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FD46072-0281-44A9-88B4-B57CD21F7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FFD46072-0281-44A9-88B4-B57CD21F72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FD8B476-AF0E-47A5-96A7-B475B84546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AFD8B476-AF0E-47A5-96A7-B475B84546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6">
                                            <p:graphicEl>
                                              <a:dgm id="{308E4CC9-032A-419A-8DEB-B2892343E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6">
                                            <p:graphicEl>
                                              <a:dgm id="{308E4CC9-032A-419A-8DEB-B2892343E9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6">
                                            <p:graphicEl>
                                              <a:dgm id="{F53E58ED-7909-4338-8404-76B4832A9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6">
                                            <p:graphicEl>
                                              <a:dgm id="{F53E58ED-7909-4338-8404-76B4832A94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B52E27-861C-4F9C-B5A0-B9B02E8CA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52B52E27-861C-4F9C-B5A0-B9B02E8CA3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02F7BD3-9A2B-4642-B1D7-0CAA5FE002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graphicEl>
                                              <a:dgm id="{602F7BD3-9A2B-4642-B1D7-0CAA5FE002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AFBCA4E-98A9-49DE-834A-7DEF5E20F5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AAFBCA4E-98A9-49DE-834A-7DEF5E20F5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684EFF5-530A-46D6-A91C-44441204C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graphicEl>
                                              <a:dgm id="{7684EFF5-530A-46D6-A91C-44441204CF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6">
                                            <p:graphicEl>
                                              <a:dgm id="{FFD46072-0281-44A9-88B4-B57CD21F7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6">
                                            <p:graphicEl>
                                              <a:dgm id="{FFD46072-0281-44A9-88B4-B57CD21F72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6">
                                            <p:graphicEl>
                                              <a:dgm id="{AFD8B476-AF0E-47A5-96A7-B475B84546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6">
                                            <p:graphicEl>
                                              <a:dgm id="{AFD8B476-AF0E-47A5-96A7-B475B84546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38D946E-29D0-4500-82FB-6A33090A0B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graphicEl>
                                              <a:dgm id="{338D946E-29D0-4500-82FB-6A33090A0B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FFDBA6F-DDA6-402C-9D7D-51E8FD852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graphicEl>
                                              <a:dgm id="{BFFDBA6F-DDA6-402C-9D7D-51E8FD852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6">
                                            <p:graphicEl>
                                              <a:dgm id="{52B52E27-861C-4F9C-B5A0-B9B02E8CA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6">
                                            <p:graphicEl>
                                              <a:dgm id="{52B52E27-861C-4F9C-B5A0-B9B02E8CA3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6">
                                            <p:graphicEl>
                                              <a:dgm id="{602F7BD3-9A2B-4642-B1D7-0CAA5FE002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2" dur="indefinite"/>
                                        <p:tgtEl>
                                          <p:spTgt spid="6">
                                            <p:graphicEl>
                                              <a:dgm id="{602F7BD3-9A2B-4642-B1D7-0CAA5FE002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6">
                                            <p:graphicEl>
                                              <a:dgm id="{AAFBCA4E-98A9-49DE-834A-7DEF5E20F5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7" dur="indefinite"/>
                                        <p:tgtEl>
                                          <p:spTgt spid="6">
                                            <p:graphicEl>
                                              <a:dgm id="{AAFBCA4E-98A9-49DE-834A-7DEF5E20F5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6">
                                            <p:graphicEl>
                                              <a:dgm id="{7684EFF5-530A-46D6-A91C-44441204C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0" dur="indefinite"/>
                                        <p:tgtEl>
                                          <p:spTgt spid="6">
                                            <p:graphicEl>
                                              <a:dgm id="{7684EFF5-530A-46D6-A91C-44441204CF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441EC66-BB3A-419B-B764-9AF719D68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>
                                            <p:graphicEl>
                                              <a:dgm id="{A441EC66-BB3A-419B-B764-9AF719D683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57EB193-4910-48A9-A4D0-9E7397E7D0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">
                                            <p:graphicEl>
                                              <a:dgm id="{F57EB193-4910-48A9-A4D0-9E7397E7D0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6">
                                            <p:graphicEl>
                                              <a:dgm id="{338D946E-29D0-4500-82FB-6A33090A0B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3" dur="indefinite"/>
                                        <p:tgtEl>
                                          <p:spTgt spid="6">
                                            <p:graphicEl>
                                              <a:dgm id="{338D946E-29D0-4500-82FB-6A33090A0B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6">
                                            <p:graphicEl>
                                              <a:dgm id="{BFFDBA6F-DDA6-402C-9D7D-51E8FD852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6" dur="indefinite"/>
                                        <p:tgtEl>
                                          <p:spTgt spid="6">
                                            <p:graphicEl>
                                              <a:dgm id="{BFFDBA6F-DDA6-402C-9D7D-51E8FD852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6C21536-D2F9-4A6F-8819-4A1A68BAD2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>
                                            <p:graphicEl>
                                              <a:dgm id="{86C21536-D2F9-4A6F-8819-4A1A68BAD2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BFC5BCF-6085-4AF0-A5B0-7E76399195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>
                                            <p:graphicEl>
                                              <a:dgm id="{3BFC5BCF-6085-4AF0-A5B0-7E76399195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6">
                                            <p:graphicEl>
                                              <a:dgm id="{A441EC66-BB3A-419B-B764-9AF719D68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9" dur="indefinite"/>
                                        <p:tgtEl>
                                          <p:spTgt spid="6">
                                            <p:graphicEl>
                                              <a:dgm id="{A441EC66-BB3A-419B-B764-9AF719D683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6">
                                            <p:graphicEl>
                                              <a:dgm id="{F57EB193-4910-48A9-A4D0-9E7397E7D0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2" dur="indefinite"/>
                                        <p:tgtEl>
                                          <p:spTgt spid="6">
                                            <p:graphicEl>
                                              <a:dgm id="{F57EB193-4910-48A9-A4D0-9E7397E7D0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6">
                                            <p:graphicEl>
                                              <a:dgm id="{86C21536-D2F9-4A6F-8819-4A1A68BAD2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7" dur="indefinite"/>
                                        <p:tgtEl>
                                          <p:spTgt spid="6">
                                            <p:graphicEl>
                                              <a:dgm id="{86C21536-D2F9-4A6F-8819-4A1A68BAD2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6">
                                            <p:graphicEl>
                                              <a:dgm id="{3BFC5BCF-6085-4AF0-A5B0-7E76399195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0" dur="indefinite"/>
                                        <p:tgtEl>
                                          <p:spTgt spid="6">
                                            <p:graphicEl>
                                              <a:dgm id="{3BFC5BCF-6085-4AF0-A5B0-7E76399195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  <p:bldGraphic spid="6" grpId="1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ACFB6-5A39-45C0-8C7A-E2CBB0C0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25" y="1429761"/>
            <a:ext cx="3781953" cy="750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Eldert Grootenboer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88" y="2953448"/>
            <a:ext cx="3137425" cy="12585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474008-B810-4197-BAC3-92111052E75A}"/>
              </a:ext>
            </a:extLst>
          </p:cNvPr>
          <p:cNvGrpSpPr/>
          <p:nvPr/>
        </p:nvGrpSpPr>
        <p:grpSpPr>
          <a:xfrm>
            <a:off x="3498203" y="4998441"/>
            <a:ext cx="5195595" cy="830997"/>
            <a:chOff x="3729235" y="4998441"/>
            <a:chExt cx="5195595" cy="830997"/>
          </a:xfrm>
        </p:grpSpPr>
        <p:sp>
          <p:nvSpPr>
            <p:cNvPr id="9" name="Rectangle 8"/>
            <p:cNvSpPr/>
            <p:nvPr/>
          </p:nvSpPr>
          <p:spPr>
            <a:xfrm>
              <a:off x="4434258" y="4998441"/>
              <a:ext cx="44905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-148389" algn="l" defTabSz="9144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@egrootenboer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41243-5E0C-4321-AE02-F27CC5E4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235" y="5098251"/>
              <a:ext cx="705022" cy="705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39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or complex resources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527335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046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F25AB4E-B086-49E0-8C18-32CE512B45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8F25AB4E-B086-49E0-8C18-32CE512B45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E6137C7-C013-448E-9211-D4A977EDA8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8E6137C7-C013-448E-9211-D4A977EDA8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6D32893-74B4-478E-B8FF-58F9BE241A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graphicEl>
                                              <a:dgm id="{66D32893-74B4-478E-B8FF-58F9BE241A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23D3882-2F2F-4B53-9564-BAC8C779E4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graphicEl>
                                              <a:dgm id="{623D3882-2F2F-4B53-9564-BAC8C779E4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8F25AB4E-B086-49E0-8C18-32CE512B45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9">
                                            <p:graphicEl>
                                              <a:dgm id="{8F25AB4E-B086-49E0-8C18-32CE512B45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9">
                                            <p:graphicEl>
                                              <a:dgm id="{8E6137C7-C013-448E-9211-D4A977EDA8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9">
                                            <p:graphicEl>
                                              <a:dgm id="{8E6137C7-C013-448E-9211-D4A977EDA8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AD8ECCD-1728-4E78-AFDA-0AD071831E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graphicEl>
                                              <a:dgm id="{EAD8ECCD-1728-4E78-AFDA-0AD071831E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5D8B382-CE06-4C07-8E13-B41A09B1D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graphicEl>
                                              <a:dgm id="{F5D8B382-CE06-4C07-8E13-B41A09B1D4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D103616-156E-4E36-9AAA-F2248F915F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graphicEl>
                                              <a:dgm id="{4D103616-156E-4E36-9AAA-F2248F915F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74E8E7D-6231-4AE8-955C-7761E1B5F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graphicEl>
                                              <a:dgm id="{F74E8E7D-6231-4AE8-955C-7761E1B5F1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4FBBA6F-C830-43D5-BDD0-F4C8A4D780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graphicEl>
                                              <a:dgm id="{C4FBBA6F-C830-43D5-BDD0-F4C8A4D780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97B77EA-AB45-4DB2-9AD1-6345B07F19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graphicEl>
                                              <a:dgm id="{597B77EA-AB45-4DB2-9AD1-6345B07F19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513BE93-8311-41D9-A05B-7F998AF750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6513BE93-8311-41D9-A05B-7F998AF750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DABFD3C-B767-48F3-A349-B2207A047A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ADABFD3C-B767-48F3-A349-B2207A047A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9">
                                            <p:graphicEl>
                                              <a:dgm id="{66D32893-74B4-478E-B8FF-58F9BE241A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66D32893-74B4-478E-B8FF-58F9BE241A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9">
                                            <p:graphicEl>
                                              <a:dgm id="{623D3882-2F2F-4B53-9564-BAC8C779E4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2" dur="indefinite"/>
                                        <p:tgtEl>
                                          <p:spTgt spid="9">
                                            <p:graphicEl>
                                              <a:dgm id="{623D3882-2F2F-4B53-9564-BAC8C779E4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9">
                                            <p:graphicEl>
                                              <a:dgm id="{EAD8ECCD-1728-4E78-AFDA-0AD071831E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7" dur="indefinite"/>
                                        <p:tgtEl>
                                          <p:spTgt spid="9">
                                            <p:graphicEl>
                                              <a:dgm id="{EAD8ECCD-1728-4E78-AFDA-0AD071831E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9">
                                            <p:graphicEl>
                                              <a:dgm id="{F5D8B382-CE06-4C07-8E13-B41A09B1D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0" dur="indefinite"/>
                                        <p:tgtEl>
                                          <p:spTgt spid="9">
                                            <p:graphicEl>
                                              <a:dgm id="{F5D8B382-CE06-4C07-8E13-B41A09B1D4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9">
                                            <p:graphicEl>
                                              <a:dgm id="{4D103616-156E-4E36-9AAA-F2248F915F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9">
                                            <p:graphicEl>
                                              <a:dgm id="{4D103616-156E-4E36-9AAA-F2248F915F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9">
                                            <p:graphicEl>
                                              <a:dgm id="{F74E8E7D-6231-4AE8-955C-7761E1B5F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8" dur="indefinite"/>
                                        <p:tgtEl>
                                          <p:spTgt spid="9">
                                            <p:graphicEl>
                                              <a:dgm id="{F74E8E7D-6231-4AE8-955C-7761E1B5F1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9">
                                            <p:graphicEl>
                                              <a:dgm id="{C4FBBA6F-C830-43D5-BDD0-F4C8A4D780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3" dur="indefinite"/>
                                        <p:tgtEl>
                                          <p:spTgt spid="9">
                                            <p:graphicEl>
                                              <a:dgm id="{C4FBBA6F-C830-43D5-BDD0-F4C8A4D780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9">
                                            <p:graphicEl>
                                              <a:dgm id="{597B77EA-AB45-4DB2-9AD1-6345B07F19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6" dur="indefinite"/>
                                        <p:tgtEl>
                                          <p:spTgt spid="9">
                                            <p:graphicEl>
                                              <a:dgm id="{597B77EA-AB45-4DB2-9AD1-6345B07F19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9">
                                            <p:graphicEl>
                                              <a:dgm id="{6513BE93-8311-41D9-A05B-7F998AF750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1" dur="indefinite"/>
                                        <p:tgtEl>
                                          <p:spTgt spid="9">
                                            <p:graphicEl>
                                              <a:dgm id="{6513BE93-8311-41D9-A05B-7F998AF750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9">
                                            <p:graphicEl>
                                              <a:dgm id="{ADABFD3C-B767-48F3-A349-B2207A047A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4" dur="indefinite"/>
                                        <p:tgtEl>
                                          <p:spTgt spid="9">
                                            <p:graphicEl>
                                              <a:dgm id="{ADABFD3C-B767-48F3-A349-B2207A047A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Best practices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406043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872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9EB3776-8B1A-450C-9EB9-4D39F36A2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59EB3776-8B1A-450C-9EB9-4D39F36A2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6AE8C4D-A595-448B-81EC-0C759AC2D6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26AE8C4D-A595-448B-81EC-0C759AC2D6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2DBCF34-5CF6-4376-B703-BB11E279F3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B2DBCF34-5CF6-4376-B703-BB11E279F3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416F854-4C43-420E-8FB2-F168F6F306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6416F854-4C43-420E-8FB2-F168F6F306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59EB3776-8B1A-450C-9EB9-4D39F36A2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59EB3776-8B1A-450C-9EB9-4D39F36A2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26AE8C4D-A595-448B-81EC-0C759AC2D6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26AE8C4D-A595-448B-81EC-0C759AC2D6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459E292-66C1-45F8-9916-4524F81FD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C459E292-66C1-45F8-9916-4524F81FD7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76A970F-75A6-4314-87CE-D01BCBE058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E76A970F-75A6-4314-87CE-D01BCBE058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B2DBCF34-5CF6-4376-B703-BB11E279F3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B2DBCF34-5CF6-4376-B703-BB11E279F3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6416F854-4C43-420E-8FB2-F168F6F306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6416F854-4C43-420E-8FB2-F168F6F306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185C52E-340E-4209-A76C-EFDC82E8C6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C185C52E-340E-4209-A76C-EFDC82E8C6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73E162A-03E1-47A6-A62F-F2877B561C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073E162A-03E1-47A6-A62F-F2877B561C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C459E292-66C1-45F8-9916-4524F81FD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C459E292-66C1-45F8-9916-4524F81FD7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E76A970F-75A6-4314-87CE-D01BCBE058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E76A970F-75A6-4314-87CE-D01BCBE058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88F9BDA-8A3F-4D8D-AA5F-1BAEB7E3E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F88F9BDA-8A3F-4D8D-AA5F-1BAEB7E3E6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931C017-B44E-459A-8B22-692DC576C1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3931C017-B44E-459A-8B22-692DC576C1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graphicEl>
                                              <a:dgm id="{C185C52E-340E-4209-A76C-EFDC82E8C6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graphicEl>
                                              <a:dgm id="{C185C52E-340E-4209-A76C-EFDC82E8C6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073E162A-03E1-47A6-A62F-F2877B561C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073E162A-03E1-47A6-A62F-F2877B561C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B064EC3-E6D2-49FD-9F19-A484A64FDA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graphicEl>
                                              <a:dgm id="{9B064EC3-E6D2-49FD-9F19-A484A64FDA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824BCAF-315B-4A47-9C6A-089C97C5C5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>
                                            <p:graphicEl>
                                              <a:dgm id="{E824BCAF-315B-4A47-9C6A-089C97C5C5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9">
                                            <p:graphicEl>
                                              <a:dgm id="{F88F9BDA-8A3F-4D8D-AA5F-1BAEB7E3E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9">
                                            <p:graphicEl>
                                              <a:dgm id="{F88F9BDA-8A3F-4D8D-AA5F-1BAEB7E3E6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9">
                                            <p:graphicEl>
                                              <a:dgm id="{3931C017-B44E-459A-8B22-692DC576C1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9">
                                            <p:graphicEl>
                                              <a:dgm id="{3931C017-B44E-459A-8B22-692DC576C1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4599-C3BC-44EE-9BBD-9AE8BA63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NL" dirty="0"/>
          </a:p>
        </p:txBody>
      </p:sp>
      <p:pic>
        <p:nvPicPr>
          <p:cNvPr id="8" name="Content Placeholder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E3F2EE-B133-4773-9F96-604E948E6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54" y="1098550"/>
            <a:ext cx="5776254" cy="5078413"/>
          </a:xfrm>
        </p:spPr>
      </p:pic>
    </p:spTree>
    <p:extLst>
      <p:ext uri="{BB962C8B-B14F-4D97-AF65-F5344CB8AC3E}">
        <p14:creationId xmlns:p14="http://schemas.microsoft.com/office/powerpoint/2010/main" val="156934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95709B90-BB31-45B0-95E6-9E30E8070C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16001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From portal to template</a:t>
            </a:r>
          </a:p>
        </p:txBody>
      </p:sp>
    </p:spTree>
    <p:extLst>
      <p:ext uri="{BB962C8B-B14F-4D97-AF65-F5344CB8AC3E}">
        <p14:creationId xmlns:p14="http://schemas.microsoft.com/office/powerpoint/2010/main" val="3334822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0A0A33-5772-407C-9549-D8735A18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templates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D4B613-7BF1-42EF-AE1D-E91C0C7B9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115683"/>
            <a:ext cx="3642966" cy="50612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Portal</a:t>
            </a:r>
          </a:p>
          <a:p>
            <a:r>
              <a:rPr lang="en-US" dirty="0"/>
              <a:t>Creation</a:t>
            </a:r>
          </a:p>
          <a:p>
            <a:r>
              <a:rPr lang="en-US" dirty="0"/>
              <a:t>Resource Explorer</a:t>
            </a:r>
          </a:p>
          <a:p>
            <a:r>
              <a:rPr lang="en-US" dirty="0"/>
              <a:t>REST</a:t>
            </a:r>
          </a:p>
          <a:p>
            <a:r>
              <a:rPr lang="en-US" dirty="0"/>
              <a:t>Debug tools</a:t>
            </a:r>
          </a:p>
          <a:p>
            <a:r>
              <a:rPr lang="en-US" dirty="0"/>
              <a:t>Tools</a:t>
            </a:r>
          </a:p>
          <a:p>
            <a:pPr lvl="1"/>
            <a:r>
              <a:rPr lang="en-US" sz="2800" dirty="0"/>
              <a:t>API Management </a:t>
            </a:r>
          </a:p>
          <a:p>
            <a:pPr lvl="1"/>
            <a:r>
              <a:rPr lang="en-US" sz="2800" dirty="0"/>
              <a:t>Logic Apps</a:t>
            </a:r>
            <a:endParaRPr lang="en-NL" sz="2800" dirty="0"/>
          </a:p>
        </p:txBody>
      </p:sp>
      <p:pic>
        <p:nvPicPr>
          <p:cNvPr id="9" name="Content Placeholder 8" descr="Portal">
            <a:extLst>
              <a:ext uri="{FF2B5EF4-FFF2-40B4-BE49-F238E27FC236}">
                <a16:creationId xmlns:a16="http://schemas.microsoft.com/office/drawing/2014/main" id="{8FF7225B-E3D0-415A-96A5-718F78576A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8350" y="1214699"/>
            <a:ext cx="7412038" cy="4863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68B097-383C-4197-9951-64E8AC9EF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193" y="1172941"/>
            <a:ext cx="7456195" cy="4946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EB731-3D5A-4838-AE51-80B26C1AD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556" y="1172941"/>
            <a:ext cx="7519832" cy="4946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E47DFB-E5A3-4448-8E8F-916663B61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316" y="1034918"/>
            <a:ext cx="7519071" cy="42485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3DAECA-A2AB-4E49-998C-D1E073155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1388" y="1034918"/>
            <a:ext cx="4077367" cy="5084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4F15CF-B08B-43E6-9C79-1F86EF3C12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553" y="1889323"/>
            <a:ext cx="7513889" cy="3523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719C62-72F1-4D0F-ABD0-5F834CADF5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5583" y="895369"/>
            <a:ext cx="6803827" cy="52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8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5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6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EEA92-1832-4A55-9C76-8C5A6C5D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 in templates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B0A7B-EF14-498F-9DF6-BB8047197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Securestring</a:t>
            </a:r>
            <a:endParaRPr lang="en-US" dirty="0"/>
          </a:p>
          <a:p>
            <a:r>
              <a:rPr lang="en-US" dirty="0" err="1"/>
              <a:t>Listkeys</a:t>
            </a:r>
            <a:endParaRPr lang="en-US" dirty="0"/>
          </a:p>
          <a:p>
            <a:r>
              <a:rPr lang="en-US" dirty="0" err="1"/>
              <a:t>Listsecrets</a:t>
            </a:r>
            <a:endParaRPr lang="en-US" dirty="0"/>
          </a:p>
          <a:p>
            <a:r>
              <a:rPr lang="en-US" dirty="0"/>
              <a:t>Key Vault</a:t>
            </a:r>
          </a:p>
          <a:p>
            <a:endParaRPr lang="en-US" dirty="0"/>
          </a:p>
          <a:p>
            <a:r>
              <a:rPr lang="en-US" dirty="0"/>
              <a:t>How about other settings?</a:t>
            </a:r>
          </a:p>
          <a:p>
            <a:pPr lvl="1"/>
            <a:r>
              <a:rPr lang="en-US" dirty="0"/>
              <a:t>List*</a:t>
            </a:r>
          </a:p>
          <a:p>
            <a:pPr lvl="1"/>
            <a:r>
              <a:rPr lang="en-US" dirty="0"/>
              <a:t>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76436-E659-4B0A-A2E3-B57625F2D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012" y="136253"/>
            <a:ext cx="3560158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8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665179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725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459D2D3-A91C-4478-A78A-6430E0FBB8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F459D2D3-A91C-4478-A78A-6430E0FBB8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ED6320E-C4CD-45FF-A5C5-6EA23B110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EED6320E-C4CD-45FF-A5C5-6EA23B1108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4599-C3BC-44EE-9BBD-9AE8BA63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NL" dirty="0"/>
          </a:p>
        </p:txBody>
      </p:sp>
      <p:pic>
        <p:nvPicPr>
          <p:cNvPr id="1026" name="Picture 2" descr="Image result for azure devops pipelines transparent&quot;">
            <a:extLst>
              <a:ext uri="{FF2B5EF4-FFF2-40B4-BE49-F238E27FC236}">
                <a16:creationId xmlns:a16="http://schemas.microsoft.com/office/drawing/2014/main" id="{1AE4BF17-ACC5-4095-974B-1F80E4F72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805" y="2272653"/>
            <a:ext cx="2052303" cy="205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ithub transparent&quot;">
            <a:extLst>
              <a:ext uri="{FF2B5EF4-FFF2-40B4-BE49-F238E27FC236}">
                <a16:creationId xmlns:a16="http://schemas.microsoft.com/office/drawing/2014/main" id="{C26F7DA7-D676-421D-AF7E-C5E66B3EF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694" y="2444410"/>
            <a:ext cx="1708790" cy="170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823C0A-3D63-437F-BB5A-0BEAD2831B14}"/>
              </a:ext>
            </a:extLst>
          </p:cNvPr>
          <p:cNvCxnSpPr>
            <a:cxnSpLocks/>
            <a:stCxn id="1028" idx="3"/>
            <a:endCxn id="1026" idx="1"/>
          </p:cNvCxnSpPr>
          <p:nvPr/>
        </p:nvCxnSpPr>
        <p:spPr>
          <a:xfrm>
            <a:off x="8916484" y="3298805"/>
            <a:ext cx="986321" cy="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27BC69-ED63-47D1-9653-582DDAB0D970}"/>
              </a:ext>
            </a:extLst>
          </p:cNvPr>
          <p:cNvCxnSpPr>
            <a:cxnSpLocks/>
            <a:endCxn id="1028" idx="1"/>
          </p:cNvCxnSpPr>
          <p:nvPr/>
        </p:nvCxnSpPr>
        <p:spPr>
          <a:xfrm>
            <a:off x="6216445" y="3298805"/>
            <a:ext cx="991249" cy="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C5391D4-3B6B-41F3-81B1-600357440BC4}"/>
              </a:ext>
            </a:extLst>
          </p:cNvPr>
          <p:cNvSpPr/>
          <p:nvPr/>
        </p:nvSpPr>
        <p:spPr>
          <a:xfrm>
            <a:off x="236892" y="1946788"/>
            <a:ext cx="5979553" cy="296442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 descr="A screen shot of a computer&#10;&#10;Description automatically generated">
            <a:extLst>
              <a:ext uri="{FF2B5EF4-FFF2-40B4-BE49-F238E27FC236}">
                <a16:creationId xmlns:a16="http://schemas.microsoft.com/office/drawing/2014/main" id="{4D04B9A0-EB17-4A5F-AC6C-12B21B6B8C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6" b="43979"/>
          <a:stretch/>
        </p:blipFill>
        <p:spPr>
          <a:xfrm>
            <a:off x="346124" y="2020531"/>
            <a:ext cx="5843538" cy="28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40895F-6AED-41C7-AEB5-4B3F10849D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13778" r="13779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106210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What-If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1130776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70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952D91D-3F6E-4EBE-B27A-B13AFC53D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E952D91D-3F6E-4EBE-B27A-B13AFC53D3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5F7BFA6-809B-4736-A5A3-E8697A2EC4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85F7BFA6-809B-4736-A5A3-E8697A2EC4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0B92D5A-F825-4FB1-A64F-379CDA2DD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00B92D5A-F825-4FB1-A64F-379CDA2DD7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5F09C02-494A-4AF9-89DA-32004ACDBB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15F09C02-494A-4AF9-89DA-32004ACDBB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E952D91D-3F6E-4EBE-B27A-B13AFC53D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E952D91D-3F6E-4EBE-B27A-B13AFC53D3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85F7BFA6-809B-4736-A5A3-E8697A2EC4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85F7BFA6-809B-4736-A5A3-E8697A2EC4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986258C-0351-4D21-B86E-D3D7EFFD10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2986258C-0351-4D21-B86E-D3D7EFFD10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62B002D-B565-41AB-B319-95E47F6B37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662B002D-B565-41AB-B319-95E47F6B37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00B92D5A-F825-4FB1-A64F-379CDA2DD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00B92D5A-F825-4FB1-A64F-379CDA2DD7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15F09C02-494A-4AF9-89DA-32004ACDBB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15F09C02-494A-4AF9-89DA-32004ACDBB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4" descr="Image">
            <a:extLst>
              <a:ext uri="{FF2B5EF4-FFF2-40B4-BE49-F238E27FC236}">
                <a16:creationId xmlns:a16="http://schemas.microsoft.com/office/drawing/2014/main" id="{95515982-BC40-48EB-B36E-254EDD709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1" r="648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Introducing Boskalis</a:t>
            </a:r>
          </a:p>
        </p:txBody>
      </p:sp>
    </p:spTree>
    <p:extLst>
      <p:ext uri="{BB962C8B-B14F-4D97-AF65-F5344CB8AC3E}">
        <p14:creationId xmlns:p14="http://schemas.microsoft.com/office/powerpoint/2010/main" val="80219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Resource Manager Template Toolkit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33593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230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7E143EA-01A6-4681-8D93-70E96C5BD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67E143EA-01A6-4681-8D93-70E96C5BDB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38A089F-1CC9-4612-B960-9FFB49835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D38A089F-1CC9-4612-B960-9FFB49835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6EB95A3-F1E3-4AF8-AEBB-5CE6C36FDA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A6EB95A3-F1E3-4AF8-AEBB-5CE6C36FDA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A29B1CA-0F79-46E0-B072-0693566676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4A29B1CA-0F79-46E0-B072-0693566676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67E143EA-01A6-4681-8D93-70E96C5BD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67E143EA-01A6-4681-8D93-70E96C5BDB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D38A089F-1CC9-4612-B960-9FFB49835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D38A089F-1CC9-4612-B960-9FFB49835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script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4107757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765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9FE73AD-EC63-417A-B904-8DB8FE0B34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F9FE73AD-EC63-417A-B904-8DB8FE0B34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0482E19-0313-41E7-95A6-DF4ABA4EE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40482E19-0313-41E7-95A6-DF4ABA4EEB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F6CC808-74A4-4DB7-93EE-1F7142485D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DF6CC808-74A4-4DB7-93EE-1F7142485D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71CDA1-9080-427D-9BB1-F3499FA5D9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FA71CDA1-9080-427D-9BB1-F3499FA5D9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F9FE73AD-EC63-417A-B904-8DB8FE0B34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F9FE73AD-EC63-417A-B904-8DB8FE0B34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40482E19-0313-41E7-95A6-DF4ABA4EE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40482E19-0313-41E7-95A6-DF4ABA4EEB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55055-BF42-4668-890F-788C725C6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specs</a:t>
            </a:r>
            <a:endParaRPr lang="nl-NL" dirty="0"/>
          </a:p>
        </p:txBody>
      </p:sp>
      <p:graphicFrame>
        <p:nvGraphicFramePr>
          <p:cNvPr id="4" name="Text Placeholder 2">
            <a:extLst>
              <a:ext uri="{FF2B5EF4-FFF2-40B4-BE49-F238E27FC236}">
                <a16:creationId xmlns:a16="http://schemas.microsoft.com/office/drawing/2014/main" id="{2976AA18-FC45-4162-9C8D-FDAFC91722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8298449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205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4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4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4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459D2D3-A91C-4478-A78A-6430E0FBB8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F459D2D3-A91C-4478-A78A-6430E0FBB8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D6320E-C4CD-45FF-A5C5-6EA23B110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EED6320E-C4CD-45FF-A5C5-6EA23B1108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4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4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4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4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C814E5-6AA4-4BEE-A35E-F8EFDAA3B7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51C814E5-6AA4-4BEE-A35E-F8EFDAA3B7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9DB021-3E1C-4BE9-A333-6F970D437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dgm id="{2A9DB021-3E1C-4BE9-A333-6F970D4372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4">
                                            <p:graphicEl>
                                              <a:dgm id="{F459D2D3-A91C-4478-A78A-6430E0FBB8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4">
                                            <p:graphicEl>
                                              <a:dgm id="{F459D2D3-A91C-4478-A78A-6430E0FBB8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4">
                                            <p:graphicEl>
                                              <a:dgm id="{EED6320E-C4CD-45FF-A5C5-6EA23B110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4">
                                            <p:graphicEl>
                                              <a:dgm id="{EED6320E-C4CD-45FF-A5C5-6EA23B1108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Graphic spid="4" grpId="1" uiExpand="1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4599-C3BC-44EE-9BBD-9AE8BA63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NL" dirty="0"/>
          </a:p>
        </p:txBody>
      </p:sp>
      <p:pic>
        <p:nvPicPr>
          <p:cNvPr id="12" name="Picture 8" descr="Question Mark, Pile, Questions, Symbol, Ask, Help">
            <a:extLst>
              <a:ext uri="{FF2B5EF4-FFF2-40B4-BE49-F238E27FC236}">
                <a16:creationId xmlns:a16="http://schemas.microsoft.com/office/drawing/2014/main" id="{D770ABAD-0689-47F5-B824-7BD4524956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60488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50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1F9CA3-9D12-438B-88C8-50878E9E9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9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Almost done…</a:t>
            </a:r>
          </a:p>
        </p:txBody>
      </p:sp>
    </p:spTree>
    <p:extLst>
      <p:ext uri="{BB962C8B-B14F-4D97-AF65-F5344CB8AC3E}">
        <p14:creationId xmlns:p14="http://schemas.microsoft.com/office/powerpoint/2010/main" val="3150971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</a:t>
            </a:r>
            <a:r>
              <a:rPr lang="en-US" dirty="0" err="1"/>
              <a:t>aways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2011902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523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6FAA57E-AE5B-4144-B25E-F8C1D361FE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A6FAA57E-AE5B-4144-B25E-F8C1D361FE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3A4C2F4-DC48-4392-A335-731BA36260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33A4C2F4-DC48-4392-A335-731BA36260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A0316A2-B2ED-4DD9-9E4D-2A8F4BC0E7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CA0316A2-B2ED-4DD9-9E4D-2A8F4BC0E7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ECA6AEA-C696-4D1C-960D-A3F5397594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1ECA6AEA-C696-4D1C-960D-A3F5397594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A6FAA57E-AE5B-4144-B25E-F8C1D361FE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A6FAA57E-AE5B-4144-B25E-F8C1D361FE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33A4C2F4-DC48-4392-A335-731BA36260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33A4C2F4-DC48-4392-A335-731BA36260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784451A-059A-4CB4-B7BD-CB5A88F58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7784451A-059A-4CB4-B7BD-CB5A88F580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B47C2DE-54E2-4225-AFCC-53CA4D0235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7B47C2DE-54E2-4225-AFCC-53CA4D0235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CA0316A2-B2ED-4DD9-9E4D-2A8F4BC0E7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CA0316A2-B2ED-4DD9-9E4D-2A8F4BC0E7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1ECA6AEA-C696-4D1C-960D-A3F5397594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1ECA6AEA-C696-4D1C-960D-A3F5397594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46D6-B3F5-49B9-A812-9A5AAC122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C557D-597B-49A3-B893-50A804BEA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New to ARM: </a:t>
            </a:r>
            <a:r>
              <a:rPr lang="en-US" sz="28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https://bit.ly/azure-arm-get-started</a:t>
            </a:r>
            <a:endParaRPr lang="en-US" sz="2800" dirty="0">
              <a:solidFill>
                <a:schemeClr val="accent1"/>
              </a:solidFill>
            </a:endParaRPr>
          </a:p>
          <a:p>
            <a:pPr marL="285750" indent="-285750"/>
            <a:r>
              <a:rPr lang="en-US" sz="2800" dirty="0" err="1"/>
              <a:t>Quickstart</a:t>
            </a:r>
            <a:r>
              <a:rPr lang="en-US" sz="2800" dirty="0"/>
              <a:t> templates: </a:t>
            </a:r>
            <a:r>
              <a:rPr lang="en-US" sz="28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https://bit.ly/azure-arm-quickstart-templates</a:t>
            </a:r>
            <a:endParaRPr lang="en-US" sz="2800" dirty="0">
              <a:solidFill>
                <a:schemeClr val="accent1"/>
              </a:solidFill>
            </a:endParaRPr>
          </a:p>
          <a:p>
            <a:pPr marL="742950" lvl="1" indent="-285750"/>
            <a:r>
              <a:rPr lang="en-US" sz="2400" dirty="0"/>
              <a:t>GitHub: </a:t>
            </a:r>
            <a:r>
              <a:rPr lang="en-US" sz="2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https://bit.ly/azure-arm-quickstart-templates-github</a:t>
            </a:r>
            <a:endParaRPr lang="en-US" sz="2400" dirty="0">
              <a:solidFill>
                <a:schemeClr val="accent1"/>
              </a:solidFill>
            </a:endParaRPr>
          </a:p>
          <a:p>
            <a:pPr marL="285750" indent="-285750"/>
            <a:r>
              <a:rPr lang="en-US" sz="2800" dirty="0"/>
              <a:t>Visual Studio Code Extensions: </a:t>
            </a:r>
            <a:r>
              <a:rPr lang="en-US" sz="28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https://bit.ly/azure-arm-vscode-extensions</a:t>
            </a:r>
            <a:endParaRPr lang="en-US" sz="2800" dirty="0">
              <a:solidFill>
                <a:schemeClr val="accent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800" dirty="0"/>
              <a:t>Template Toolkit: </a:t>
            </a:r>
            <a:r>
              <a:rPr lang="en-US" sz="2800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https://bit.ly/azure-arm-template-toolkit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What-If: </a:t>
            </a:r>
            <a:r>
              <a:rPr lang="en-US" sz="2800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https://bit.ly/azure-arm-what-if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Deployment scripts: </a:t>
            </a:r>
            <a:r>
              <a:rPr lang="en-US" sz="2800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https://bit.ly/azure-arm-deployment-scripts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Bicep: </a:t>
            </a:r>
            <a:r>
              <a:rPr lang="en-US" sz="2800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https://bit.ly/azure-arm-bicep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Best practices: </a:t>
            </a:r>
            <a:r>
              <a:rPr lang="en-US" sz="2800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https://bit.ly/azure-arm-best-practices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38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30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egrootenboer</a:t>
            </a:r>
            <a:endParaRPr lang="en-US" sz="2000" dirty="0">
              <a:solidFill>
                <a:schemeClr val="bg1"/>
              </a:solidFill>
            </a:endParaRP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eldert@eldert.net</a:t>
            </a: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https://www.linkedin.com/in/eldert-grootenboer</a:t>
            </a:r>
          </a:p>
        </p:txBody>
      </p:sp>
    </p:spTree>
    <p:extLst>
      <p:ext uri="{BB962C8B-B14F-4D97-AF65-F5344CB8AC3E}">
        <p14:creationId xmlns:p14="http://schemas.microsoft.com/office/powerpoint/2010/main" val="8917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>
            <a:extLst>
              <a:ext uri="{FF2B5EF4-FFF2-40B4-BE49-F238E27FC236}">
                <a16:creationId xmlns:a16="http://schemas.microsoft.com/office/drawing/2014/main" id="{4AC11A0E-5948-4837-A55D-D5376783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strategy</a:t>
            </a:r>
            <a:endParaRPr lang="en-NL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FBD3B19-D8C5-42AD-96CB-10AFA76F28CA}"/>
              </a:ext>
            </a:extLst>
          </p:cNvPr>
          <p:cNvSpPr/>
          <p:nvPr/>
        </p:nvSpPr>
        <p:spPr bwMode="auto">
          <a:xfrm>
            <a:off x="1936542" y="1485365"/>
            <a:ext cx="8467350" cy="469422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268851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8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Platform</a:t>
            </a:r>
            <a:endParaRPr kumimoji="0" lang="en-US" sz="1961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AAA287E-B66A-4F7B-AEAF-1F718C6EE6A1}"/>
              </a:ext>
            </a:extLst>
          </p:cNvPr>
          <p:cNvGrpSpPr/>
          <p:nvPr/>
        </p:nvGrpSpPr>
        <p:grpSpPr>
          <a:xfrm>
            <a:off x="4814326" y="2121479"/>
            <a:ext cx="2738838" cy="1302436"/>
            <a:chOff x="6152620" y="2352809"/>
            <a:chExt cx="2738838" cy="130243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F2FA171-5C29-415A-9936-E3C1D97FA1A1}"/>
                </a:ext>
              </a:extLst>
            </p:cNvPr>
            <p:cNvSpPr/>
            <p:nvPr/>
          </p:nvSpPr>
          <p:spPr bwMode="auto">
            <a:xfrm>
              <a:off x="6152620" y="2352809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Logic Apps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8824AC4-915D-4DA6-8060-91513E5A3982}"/>
                </a:ext>
              </a:extLst>
            </p:cNvPr>
            <p:cNvSpPr/>
            <p:nvPr/>
          </p:nvSpPr>
          <p:spPr bwMode="auto">
            <a:xfrm>
              <a:off x="6152620" y="2946485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Design workflows and orchestrate processes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4F37E3-E4AA-4F48-B462-8DB864D99C00}"/>
                </a:ext>
              </a:extLst>
            </p:cNvPr>
            <p:cNvGrpSpPr/>
            <p:nvPr/>
          </p:nvGrpSpPr>
          <p:grpSpPr>
            <a:xfrm>
              <a:off x="6361175" y="2519159"/>
              <a:ext cx="489290" cy="267942"/>
              <a:chOff x="7712710" y="2866532"/>
              <a:chExt cx="900970" cy="493385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B7F997FC-FD62-49CF-A5F8-62A53D17BB9B}"/>
                  </a:ext>
                </a:extLst>
              </p:cNvPr>
              <p:cNvSpPr/>
              <p:nvPr/>
            </p:nvSpPr>
            <p:spPr bwMode="auto">
              <a:xfrm>
                <a:off x="8088848" y="2869853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8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F41FDFF-7657-4310-9CB7-F3EFF2DEB924}"/>
                  </a:ext>
                </a:extLst>
              </p:cNvPr>
              <p:cNvSpPr/>
              <p:nvPr/>
            </p:nvSpPr>
            <p:spPr bwMode="auto">
              <a:xfrm>
                <a:off x="8263038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8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80910F0-6B3E-4CD1-9416-6D3C89077DB6}"/>
                  </a:ext>
                </a:extLst>
              </p:cNvPr>
              <p:cNvSpPr/>
              <p:nvPr/>
            </p:nvSpPr>
            <p:spPr bwMode="auto">
              <a:xfrm>
                <a:off x="7912395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8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Left Brace 87">
                <a:extLst>
                  <a:ext uri="{FF2B5EF4-FFF2-40B4-BE49-F238E27FC236}">
                    <a16:creationId xmlns:a16="http://schemas.microsoft.com/office/drawing/2014/main" id="{346B170F-2E6D-4CF0-9CC2-3B0D52287BDD}"/>
                  </a:ext>
                </a:extLst>
              </p:cNvPr>
              <p:cNvSpPr/>
              <p:nvPr/>
            </p:nvSpPr>
            <p:spPr>
              <a:xfrm rot="5400000">
                <a:off x="8069263" y="2936571"/>
                <a:ext cx="184907" cy="347471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9" name="Left Brace 88">
                <a:extLst>
                  <a:ext uri="{FF2B5EF4-FFF2-40B4-BE49-F238E27FC236}">
                    <a16:creationId xmlns:a16="http://schemas.microsoft.com/office/drawing/2014/main" id="{F46B75A1-EC69-4272-82D4-77213FA9B9D1}"/>
                  </a:ext>
                </a:extLst>
              </p:cNvPr>
              <p:cNvSpPr/>
              <p:nvPr/>
            </p:nvSpPr>
            <p:spPr>
              <a:xfrm rot="10800000">
                <a:off x="8469317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Left Brace 89">
                <a:extLst>
                  <a:ext uri="{FF2B5EF4-FFF2-40B4-BE49-F238E27FC236}">
                    <a16:creationId xmlns:a16="http://schemas.microsoft.com/office/drawing/2014/main" id="{DE5A840A-B95F-4235-B10D-897BE1C258F3}"/>
                  </a:ext>
                </a:extLst>
              </p:cNvPr>
              <p:cNvSpPr/>
              <p:nvPr/>
            </p:nvSpPr>
            <p:spPr>
              <a:xfrm rot="10800000" flipH="1">
                <a:off x="7712710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C5C7E47-F87F-4007-916E-82C419EDE83E}"/>
              </a:ext>
            </a:extLst>
          </p:cNvPr>
          <p:cNvGrpSpPr/>
          <p:nvPr/>
        </p:nvGrpSpPr>
        <p:grpSpPr>
          <a:xfrm>
            <a:off x="2031415" y="4960803"/>
            <a:ext cx="1320535" cy="1115000"/>
            <a:chOff x="3369709" y="5027415"/>
            <a:chExt cx="1320535" cy="1115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608857E-776A-4B7B-907F-0BDE0CF7A6B6}"/>
                </a:ext>
              </a:extLst>
            </p:cNvPr>
            <p:cNvSpPr/>
            <p:nvPr/>
          </p:nvSpPr>
          <p:spPr bwMode="auto">
            <a:xfrm>
              <a:off x="3369709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Database</a:t>
              </a:r>
            </a:p>
          </p:txBody>
        </p:sp>
        <p:pic>
          <p:nvPicPr>
            <p:cNvPr id="93" name="Picture 2" descr="Image result for azure cosmos db icon">
              <a:hlinkClick r:id="rId3"/>
              <a:extLst>
                <a:ext uri="{FF2B5EF4-FFF2-40B4-BE49-F238E27FC236}">
                  <a16:creationId xmlns:a16="http://schemas.microsoft.com/office/drawing/2014/main" id="{54ACE120-B8DC-417E-856C-0EA53D6852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4276" y="5581539"/>
              <a:ext cx="797588" cy="418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2E916ED-D693-4612-A5F8-D47411A25067}"/>
              </a:ext>
            </a:extLst>
          </p:cNvPr>
          <p:cNvGrpSpPr/>
          <p:nvPr/>
        </p:nvGrpSpPr>
        <p:grpSpPr>
          <a:xfrm>
            <a:off x="3423913" y="4960803"/>
            <a:ext cx="1320535" cy="1115000"/>
            <a:chOff x="4762207" y="5027415"/>
            <a:chExt cx="1320535" cy="111500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00C61C8-BCF3-4E83-86DF-8F5D3154E33F}"/>
                </a:ext>
              </a:extLst>
            </p:cNvPr>
            <p:cNvSpPr/>
            <p:nvPr/>
          </p:nvSpPr>
          <p:spPr bwMode="auto">
            <a:xfrm>
              <a:off x="4762207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Storage</a:t>
              </a:r>
            </a:p>
          </p:txBody>
        </p:sp>
        <p:pic>
          <p:nvPicPr>
            <p:cNvPr id="96" name="Picture 95">
              <a:hlinkClick r:id="rId6"/>
              <a:extLst>
                <a:ext uri="{FF2B5EF4-FFF2-40B4-BE49-F238E27FC236}">
                  <a16:creationId xmlns:a16="http://schemas.microsoft.com/office/drawing/2014/main" id="{4459A191-2674-4AFB-A53A-780023242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</a:blip>
            <a:stretch>
              <a:fillRect/>
            </a:stretch>
          </p:blipFill>
          <p:spPr>
            <a:xfrm>
              <a:off x="5182358" y="5581539"/>
              <a:ext cx="480233" cy="416332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F83BEF3-E1EC-4E78-8926-B5BA1617B182}"/>
              </a:ext>
            </a:extLst>
          </p:cNvPr>
          <p:cNvGrpSpPr/>
          <p:nvPr/>
        </p:nvGrpSpPr>
        <p:grpSpPr>
          <a:xfrm>
            <a:off x="8993907" y="4960803"/>
            <a:ext cx="1320535" cy="1115000"/>
            <a:chOff x="10332201" y="5027415"/>
            <a:chExt cx="1320535" cy="111500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C45AD14-C69E-4F92-B39C-ED10B2FE6196}"/>
                </a:ext>
              </a:extLst>
            </p:cNvPr>
            <p:cNvSpPr/>
            <p:nvPr/>
          </p:nvSpPr>
          <p:spPr bwMode="auto">
            <a:xfrm>
              <a:off x="10332201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Intelligence</a:t>
              </a:r>
            </a:p>
          </p:txBody>
        </p:sp>
        <p:pic>
          <p:nvPicPr>
            <p:cNvPr id="99" name="Picture 6" descr="Related image">
              <a:hlinkClick r:id="rId8"/>
              <a:extLst>
                <a:ext uri="{FF2B5EF4-FFF2-40B4-BE49-F238E27FC236}">
                  <a16:creationId xmlns:a16="http://schemas.microsoft.com/office/drawing/2014/main" id="{08CCB473-BF06-4614-810A-BC157BA5D5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9" b="15314"/>
            <a:stretch/>
          </p:blipFill>
          <p:spPr bwMode="auto">
            <a:xfrm>
              <a:off x="10715125" y="5604879"/>
              <a:ext cx="554686" cy="381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33C2441-8A8E-4456-9710-8C55D132F94F}"/>
              </a:ext>
            </a:extLst>
          </p:cNvPr>
          <p:cNvGrpSpPr/>
          <p:nvPr/>
        </p:nvGrpSpPr>
        <p:grpSpPr>
          <a:xfrm>
            <a:off x="7601409" y="4960803"/>
            <a:ext cx="1320535" cy="1115000"/>
            <a:chOff x="8939703" y="5027415"/>
            <a:chExt cx="1320535" cy="111500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752EAE8-D151-41DB-A623-AC7263A0EB21}"/>
                </a:ext>
              </a:extLst>
            </p:cNvPr>
            <p:cNvSpPr/>
            <p:nvPr/>
          </p:nvSpPr>
          <p:spPr bwMode="auto">
            <a:xfrm>
              <a:off x="8939703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Analytics</a:t>
              </a:r>
            </a:p>
          </p:txBody>
        </p:sp>
        <p:pic>
          <p:nvPicPr>
            <p:cNvPr id="102" name="Picture 8" descr="Image result for azure stream analytics icon">
              <a:hlinkClick r:id="rId10"/>
              <a:extLst>
                <a:ext uri="{FF2B5EF4-FFF2-40B4-BE49-F238E27FC236}">
                  <a16:creationId xmlns:a16="http://schemas.microsoft.com/office/drawing/2014/main" id="{BF066736-1BAF-488A-9216-415FE43E59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28" b="7991"/>
            <a:stretch/>
          </p:blipFill>
          <p:spPr bwMode="auto">
            <a:xfrm>
              <a:off x="9331510" y="5558159"/>
              <a:ext cx="536919" cy="455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1DEDE90-600F-4BB0-B277-7988636ECB35}"/>
              </a:ext>
            </a:extLst>
          </p:cNvPr>
          <p:cNvGrpSpPr/>
          <p:nvPr/>
        </p:nvGrpSpPr>
        <p:grpSpPr>
          <a:xfrm>
            <a:off x="6208910" y="4960803"/>
            <a:ext cx="1320535" cy="1115000"/>
            <a:chOff x="7547204" y="5027415"/>
            <a:chExt cx="1320535" cy="1115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87B72FE-01B0-4598-B287-9E928E09A905}"/>
                </a:ext>
              </a:extLst>
            </p:cNvPr>
            <p:cNvSpPr/>
            <p:nvPr/>
          </p:nvSpPr>
          <p:spPr bwMode="auto">
            <a:xfrm>
              <a:off x="7547204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IoT</a:t>
              </a:r>
            </a:p>
          </p:txBody>
        </p:sp>
        <p:pic>
          <p:nvPicPr>
            <p:cNvPr id="105" name="Picture 10" descr="Image result for azure IoT icon">
              <a:hlinkClick r:id="rId12"/>
              <a:extLst>
                <a:ext uri="{FF2B5EF4-FFF2-40B4-BE49-F238E27FC236}">
                  <a16:creationId xmlns:a16="http://schemas.microsoft.com/office/drawing/2014/main" id="{3B2BE083-CF63-48DE-99E0-81FA819455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8" r="23306"/>
            <a:stretch/>
          </p:blipFill>
          <p:spPr bwMode="auto">
            <a:xfrm>
              <a:off x="8004847" y="5587321"/>
              <a:ext cx="405249" cy="396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829E5B8-194A-41E8-AD70-999FFE54A9C9}"/>
              </a:ext>
            </a:extLst>
          </p:cNvPr>
          <p:cNvGrpSpPr/>
          <p:nvPr/>
        </p:nvGrpSpPr>
        <p:grpSpPr>
          <a:xfrm>
            <a:off x="4816412" y="4960803"/>
            <a:ext cx="1320535" cy="1115000"/>
            <a:chOff x="6154706" y="5027415"/>
            <a:chExt cx="1320535" cy="111500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94254D9-D4B4-45F7-BF9C-793C22559C23}"/>
                </a:ext>
              </a:extLst>
            </p:cNvPr>
            <p:cNvSpPr/>
            <p:nvPr/>
          </p:nvSpPr>
          <p:spPr bwMode="auto">
            <a:xfrm>
              <a:off x="6154706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Security</a:t>
              </a:r>
            </a:p>
          </p:txBody>
        </p:sp>
        <p:pic>
          <p:nvPicPr>
            <p:cNvPr id="108" name="Picture 12" descr="Image result for azure active directory icon">
              <a:hlinkClick r:id="rId14"/>
              <a:extLst>
                <a:ext uri="{FF2B5EF4-FFF2-40B4-BE49-F238E27FC236}">
                  <a16:creationId xmlns:a16="http://schemas.microsoft.com/office/drawing/2014/main" id="{924D77F5-F108-4F6D-A735-4AD5CDBA1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776" y="5568979"/>
              <a:ext cx="444394" cy="444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D12A5C4-9807-42BD-B300-D1E024939614}"/>
              </a:ext>
            </a:extLst>
          </p:cNvPr>
          <p:cNvGrpSpPr/>
          <p:nvPr/>
        </p:nvGrpSpPr>
        <p:grpSpPr>
          <a:xfrm>
            <a:off x="2019432" y="2121479"/>
            <a:ext cx="2738838" cy="1302436"/>
            <a:chOff x="3357726" y="2352809"/>
            <a:chExt cx="2738838" cy="1302436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2E6B666-931D-44FC-B962-9DF8C084678D}"/>
                </a:ext>
              </a:extLst>
            </p:cNvPr>
            <p:cNvSpPr/>
            <p:nvPr/>
          </p:nvSpPr>
          <p:spPr bwMode="auto">
            <a:xfrm>
              <a:off x="3357726" y="2352809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Event Grid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C0AD89B-334B-4F5E-B1C6-B7283262828F}"/>
                </a:ext>
              </a:extLst>
            </p:cNvPr>
            <p:cNvSpPr/>
            <p:nvPr/>
          </p:nvSpPr>
          <p:spPr bwMode="auto">
            <a:xfrm>
              <a:off x="3357726" y="2946485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Manage all events that can trigger code or logic</a:t>
              </a:r>
            </a:p>
          </p:txBody>
        </p:sp>
        <p:pic>
          <p:nvPicPr>
            <p:cNvPr id="112" name="Picture 14" descr="Image result for azure event grid">
              <a:extLst>
                <a:ext uri="{FF2B5EF4-FFF2-40B4-BE49-F238E27FC236}">
                  <a16:creationId xmlns:a16="http://schemas.microsoft.com/office/drawing/2014/main" id="{B38A98C6-0A13-4D03-ACFE-E5C342D148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304" y="2481293"/>
              <a:ext cx="643699" cy="337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D5238DE-9566-4C89-9FD4-590F92BF1472}"/>
              </a:ext>
            </a:extLst>
          </p:cNvPr>
          <p:cNvGrpSpPr/>
          <p:nvPr/>
        </p:nvGrpSpPr>
        <p:grpSpPr>
          <a:xfrm>
            <a:off x="7609220" y="2121479"/>
            <a:ext cx="2738838" cy="1302436"/>
            <a:chOff x="8947514" y="2352809"/>
            <a:chExt cx="2738838" cy="130243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26E6E03-A767-4AEA-97D9-D88AAC52ADD9}"/>
                </a:ext>
              </a:extLst>
            </p:cNvPr>
            <p:cNvSpPr/>
            <p:nvPr/>
          </p:nvSpPr>
          <p:spPr bwMode="auto">
            <a:xfrm>
              <a:off x="8947514" y="2352809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3D0AFBC-F6F9-47B0-BCDE-CFEE78072DE4}"/>
                </a:ext>
              </a:extLst>
            </p:cNvPr>
            <p:cNvSpPr/>
            <p:nvPr/>
          </p:nvSpPr>
          <p:spPr bwMode="auto">
            <a:xfrm>
              <a:off x="8947514" y="2946485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Execute your code based on events you specify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9BD906B-89A3-4040-AA19-24FC843E2907}"/>
                </a:ext>
              </a:extLst>
            </p:cNvPr>
            <p:cNvGrpSpPr/>
            <p:nvPr/>
          </p:nvGrpSpPr>
          <p:grpSpPr>
            <a:xfrm>
              <a:off x="9132925" y="2492077"/>
              <a:ext cx="471966" cy="315139"/>
              <a:chOff x="6795675" y="2984792"/>
              <a:chExt cx="651897" cy="435283"/>
            </a:xfrm>
            <a:solidFill>
              <a:schemeClr val="bg1"/>
            </a:solidFill>
          </p:grpSpPr>
          <p:sp>
            <p:nvSpPr>
              <p:cNvPr id="117" name="Freeform 18">
                <a:extLst>
                  <a:ext uri="{FF2B5EF4-FFF2-40B4-BE49-F238E27FC236}">
                    <a16:creationId xmlns:a16="http://schemas.microsoft.com/office/drawing/2014/main" id="{B6B2FC38-A3EA-4608-ACD9-CC810EDF69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20" y="2984792"/>
                <a:ext cx="263807" cy="435283"/>
              </a:xfrm>
              <a:custGeom>
                <a:avLst/>
                <a:gdLst>
                  <a:gd name="T0" fmla="*/ 160 w 160"/>
                  <a:gd name="T1" fmla="*/ 82 h 264"/>
                  <a:gd name="T2" fmla="*/ 143 w 160"/>
                  <a:gd name="T3" fmla="*/ 82 h 264"/>
                  <a:gd name="T4" fmla="*/ 105 w 160"/>
                  <a:gd name="T5" fmla="*/ 82 h 264"/>
                  <a:gd name="T6" fmla="*/ 149 w 160"/>
                  <a:gd name="T7" fmla="*/ 0 h 264"/>
                  <a:gd name="T8" fmla="*/ 41 w 160"/>
                  <a:gd name="T9" fmla="*/ 0 h 264"/>
                  <a:gd name="T10" fmla="*/ 0 w 160"/>
                  <a:gd name="T11" fmla="*/ 136 h 264"/>
                  <a:gd name="T12" fmla="*/ 55 w 160"/>
                  <a:gd name="T13" fmla="*/ 136 h 264"/>
                  <a:gd name="T14" fmla="*/ 28 w 160"/>
                  <a:gd name="T15" fmla="*/ 264 h 264"/>
                  <a:gd name="T16" fmla="*/ 160 w 160"/>
                  <a:gd name="T17" fmla="*/ 82 h 264"/>
                  <a:gd name="T18" fmla="*/ 23 w 160"/>
                  <a:gd name="T19" fmla="*/ 120 h 264"/>
                  <a:gd name="T20" fmla="*/ 53 w 160"/>
                  <a:gd name="T21" fmla="*/ 17 h 264"/>
                  <a:gd name="T22" fmla="*/ 119 w 160"/>
                  <a:gd name="T23" fmla="*/ 17 h 264"/>
                  <a:gd name="T24" fmla="*/ 77 w 160"/>
                  <a:gd name="T25" fmla="*/ 99 h 264"/>
                  <a:gd name="T26" fmla="*/ 126 w 160"/>
                  <a:gd name="T27" fmla="*/ 99 h 264"/>
                  <a:gd name="T28" fmla="*/ 62 w 160"/>
                  <a:gd name="T29" fmla="*/ 189 h 264"/>
                  <a:gd name="T30" fmla="*/ 75 w 160"/>
                  <a:gd name="T31" fmla="*/ 120 h 264"/>
                  <a:gd name="T32" fmla="*/ 23 w 160"/>
                  <a:gd name="T33" fmla="*/ 12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264">
                    <a:moveTo>
                      <a:pt x="160" y="82"/>
                    </a:moveTo>
                    <a:lnTo>
                      <a:pt x="143" y="82"/>
                    </a:lnTo>
                    <a:lnTo>
                      <a:pt x="105" y="82"/>
                    </a:lnTo>
                    <a:lnTo>
                      <a:pt x="149" y="0"/>
                    </a:lnTo>
                    <a:lnTo>
                      <a:pt x="41" y="0"/>
                    </a:lnTo>
                    <a:lnTo>
                      <a:pt x="0" y="136"/>
                    </a:lnTo>
                    <a:lnTo>
                      <a:pt x="55" y="136"/>
                    </a:lnTo>
                    <a:lnTo>
                      <a:pt x="28" y="264"/>
                    </a:lnTo>
                    <a:lnTo>
                      <a:pt x="160" y="82"/>
                    </a:lnTo>
                    <a:close/>
                    <a:moveTo>
                      <a:pt x="23" y="120"/>
                    </a:moveTo>
                    <a:lnTo>
                      <a:pt x="53" y="17"/>
                    </a:lnTo>
                    <a:lnTo>
                      <a:pt x="119" y="17"/>
                    </a:lnTo>
                    <a:lnTo>
                      <a:pt x="77" y="99"/>
                    </a:lnTo>
                    <a:lnTo>
                      <a:pt x="126" y="99"/>
                    </a:lnTo>
                    <a:lnTo>
                      <a:pt x="62" y="189"/>
                    </a:lnTo>
                    <a:lnTo>
                      <a:pt x="75" y="120"/>
                    </a:lnTo>
                    <a:lnTo>
                      <a:pt x="23" y="1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37DA439A-1893-497F-BB0E-04A8CC7FB586}"/>
                  </a:ext>
                </a:extLst>
              </p:cNvPr>
              <p:cNvGrpSpPr/>
              <p:nvPr/>
            </p:nvGrpSpPr>
            <p:grpSpPr>
              <a:xfrm>
                <a:off x="6795675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B3105385-3751-4A8A-9E3F-65644CA30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85B909CE-26F8-4BA3-94A2-9654C748FC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9627E77-A859-400B-A68A-031659C8F633}"/>
                  </a:ext>
                </a:extLst>
              </p:cNvPr>
              <p:cNvGrpSpPr/>
              <p:nvPr/>
            </p:nvGrpSpPr>
            <p:grpSpPr>
              <a:xfrm flipH="1">
                <a:off x="7305699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85532630-1B5F-4914-9CCE-6FE63B54B0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69594AC-8E44-47B9-BF15-24FC95A91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686DAFD-E397-4D63-B419-A17E1F4A5EAB}"/>
              </a:ext>
            </a:extLst>
          </p:cNvPr>
          <p:cNvGrpSpPr/>
          <p:nvPr/>
        </p:nvGrpSpPr>
        <p:grpSpPr>
          <a:xfrm>
            <a:off x="2019432" y="3495285"/>
            <a:ext cx="2738838" cy="1302436"/>
            <a:chOff x="3357726" y="3561897"/>
            <a:chExt cx="2738838" cy="1302436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B47208F3-B607-4331-9925-B039B2CC0992}"/>
                </a:ext>
              </a:extLst>
            </p:cNvPr>
            <p:cNvGrpSpPr/>
            <p:nvPr/>
          </p:nvGrpSpPr>
          <p:grpSpPr>
            <a:xfrm>
              <a:off x="3357726" y="3561897"/>
              <a:ext cx="2738838" cy="1302436"/>
              <a:chOff x="3357726" y="2352809"/>
              <a:chExt cx="2738838" cy="1302436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C38A2BC8-EFC2-490E-9CF1-802902819F80}"/>
                  </a:ext>
                </a:extLst>
              </p:cNvPr>
              <p:cNvSpPr/>
              <p:nvPr/>
            </p:nvSpPr>
            <p:spPr bwMode="auto">
              <a:xfrm>
                <a:off x="3357726" y="2352809"/>
                <a:ext cx="2738838" cy="5936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125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rPr>
                  <a:t>API Management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FEEE3B92-059B-4E5A-979A-50EBDCE09039}"/>
                  </a:ext>
                </a:extLst>
              </p:cNvPr>
              <p:cNvSpPr/>
              <p:nvPr/>
            </p:nvSpPr>
            <p:spPr bwMode="auto">
              <a:xfrm>
                <a:off x="3357726" y="2946485"/>
                <a:ext cx="2738838" cy="7087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049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400" dirty="0"/>
                  <a:t>Scalable API gateway for securing, publishing, and analyzing APIs </a:t>
                </a:r>
              </a:p>
            </p:txBody>
          </p:sp>
        </p:grp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6EFD1222-CCE6-4D0A-AE1A-1C31733BC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28311" y="3613892"/>
              <a:ext cx="489683" cy="489683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F542AD1-F173-4819-B407-06DCC948D172}"/>
              </a:ext>
            </a:extLst>
          </p:cNvPr>
          <p:cNvGrpSpPr/>
          <p:nvPr/>
        </p:nvGrpSpPr>
        <p:grpSpPr>
          <a:xfrm>
            <a:off x="4814326" y="3495285"/>
            <a:ext cx="2738838" cy="1302436"/>
            <a:chOff x="6152620" y="3561897"/>
            <a:chExt cx="2738838" cy="130243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B733F03-3530-49F6-87E6-CD47186DE0C0}"/>
                </a:ext>
              </a:extLst>
            </p:cNvPr>
            <p:cNvSpPr/>
            <p:nvPr/>
          </p:nvSpPr>
          <p:spPr bwMode="auto">
            <a:xfrm>
              <a:off x="6152620" y="3561897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Container Instances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89A8CB0-222F-4903-9FC7-6A62973B3A96}"/>
                </a:ext>
              </a:extLst>
            </p:cNvPr>
            <p:cNvSpPr/>
            <p:nvPr/>
          </p:nvSpPr>
          <p:spPr bwMode="auto">
            <a:xfrm>
              <a:off x="6152620" y="4155573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04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dirty="0"/>
                <a:t>Run application containers in the cloud with a single command</a:t>
              </a:r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02253C4-3AAB-4CED-8983-726C57138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47901" y="3638484"/>
              <a:ext cx="424281" cy="424281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ED5973-8863-4440-AF30-EC51E7EECE6F}"/>
              </a:ext>
            </a:extLst>
          </p:cNvPr>
          <p:cNvGrpSpPr/>
          <p:nvPr/>
        </p:nvGrpSpPr>
        <p:grpSpPr>
          <a:xfrm>
            <a:off x="7609220" y="3495285"/>
            <a:ext cx="2738838" cy="1302436"/>
            <a:chOff x="8947514" y="3561897"/>
            <a:chExt cx="2738838" cy="1302436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FE656AD3-C775-4B46-8F4A-E7F928CCB46F}"/>
                </a:ext>
              </a:extLst>
            </p:cNvPr>
            <p:cNvGrpSpPr/>
            <p:nvPr/>
          </p:nvGrpSpPr>
          <p:grpSpPr>
            <a:xfrm>
              <a:off x="8947514" y="3561897"/>
              <a:ext cx="2738838" cy="1302436"/>
              <a:chOff x="8947514" y="2352809"/>
              <a:chExt cx="2738838" cy="1302436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06401718-3036-4246-A3B2-D8C8AE36471C}"/>
                  </a:ext>
                </a:extLst>
              </p:cNvPr>
              <p:cNvSpPr/>
              <p:nvPr/>
            </p:nvSpPr>
            <p:spPr bwMode="auto">
              <a:xfrm>
                <a:off x="8947514" y="2352809"/>
                <a:ext cx="2738838" cy="5936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125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rPr>
                  <a:t>Application Insights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D93A98C0-2DD3-44E0-A9F1-50E1A6011390}"/>
                  </a:ext>
                </a:extLst>
              </p:cNvPr>
              <p:cNvSpPr/>
              <p:nvPr/>
            </p:nvSpPr>
            <p:spPr bwMode="auto">
              <a:xfrm>
                <a:off x="8947514" y="2946485"/>
                <a:ext cx="2738838" cy="7087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049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fr-FR" sz="1400" dirty="0"/>
                  <a:t>Extensible Application Performance Management service</a:t>
                </a:r>
                <a:endParaRPr lang="en-US" sz="1400" dirty="0"/>
              </a:p>
            </p:txBody>
          </p:sp>
        </p:grp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D0B55319-8D1D-4955-9236-1BF932FAD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222222" y="3629544"/>
              <a:ext cx="293370" cy="442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6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Illuminated server room panel">
            <a:extLst>
              <a:ext uri="{FF2B5EF4-FFF2-40B4-BE49-F238E27FC236}">
                <a16:creationId xmlns:a16="http://schemas.microsoft.com/office/drawing/2014/main" id="{9043E003-7C63-42DC-A87F-9F79CF3C3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4D011-97FE-4F15-90B4-E4A10A50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343641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2ABD4-E418-634A-ADCA-ABF96C07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20176-2558-7D4F-8E53-B80D4261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Infrastructure as Code (IaC) is the management of </a:t>
            </a:r>
            <a:r>
              <a:rPr lang="en-US" b="1" dirty="0">
                <a:solidFill>
                  <a:schemeClr val="accent1"/>
                </a:solidFill>
              </a:rPr>
              <a:t>infrastructure</a:t>
            </a:r>
            <a:r>
              <a:rPr lang="en-US" dirty="0"/>
              <a:t> (networks, virtual machines, load balancers, and connection topology) in a </a:t>
            </a:r>
            <a:r>
              <a:rPr lang="en-US" b="1" dirty="0">
                <a:solidFill>
                  <a:schemeClr val="accent1"/>
                </a:solidFill>
              </a:rPr>
              <a:t>descriptive</a:t>
            </a:r>
            <a:r>
              <a:rPr lang="en-US" dirty="0"/>
              <a:t> model, using </a:t>
            </a:r>
            <a:r>
              <a:rPr lang="en-US" b="1" dirty="0">
                <a:solidFill>
                  <a:schemeClr val="accent1"/>
                </a:solidFill>
              </a:rPr>
              <a:t>version control </a:t>
            </a:r>
            <a:r>
              <a:rPr lang="en-US" dirty="0"/>
              <a:t>to store the files.</a:t>
            </a:r>
          </a:p>
        </p:txBody>
      </p:sp>
    </p:spTree>
    <p:extLst>
      <p:ext uri="{BB962C8B-B14F-4D97-AF65-F5344CB8AC3E}">
        <p14:creationId xmlns:p14="http://schemas.microsoft.com/office/powerpoint/2010/main" val="78116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Infrastructure as Code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4671032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221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3C11B36-09DA-442C-8CD2-AFECBC2B7D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A3C11B36-09DA-442C-8CD2-AFECBC2B7D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7D3EFA2-54BC-4AEF-BC30-197E82DFD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97D3EFA2-54BC-4AEF-BC30-197E82DFD8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697F334-96F8-441C-BB38-3D4280116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1697F334-96F8-441C-BB38-3D4280116F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47A4E06-7EB1-41B4-AD2D-6B859A359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247A4E06-7EB1-41B4-AD2D-6B859A359F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A3C11B36-09DA-442C-8CD2-AFECBC2B7D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A3C11B36-09DA-442C-8CD2-AFECBC2B7D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97D3EFA2-54BC-4AEF-BC30-197E82DFD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97D3EFA2-54BC-4AEF-BC30-197E82DFD8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C84EB7A-E590-487F-AB9F-F5FC6FE6BA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3C84EB7A-E590-487F-AB9F-F5FC6FE6BA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E1A3C4D-0EF8-4869-8C81-BCA7B3CFA0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FE1A3C4D-0EF8-4869-8C81-BCA7B3CFA0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1697F334-96F8-441C-BB38-3D4280116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1697F334-96F8-441C-BB38-3D4280116F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247A4E06-7EB1-41B4-AD2D-6B859A359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247A4E06-7EB1-41B4-AD2D-6B859A359F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3A29CD0-7BA9-4920-8B40-170E2330C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33A29CD0-7BA9-4920-8B40-170E2330C3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93C7D77-7294-4947-A674-4651D3F26E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A93C7D77-7294-4947-A674-4651D3F26E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3C84EB7A-E590-487F-AB9F-F5FC6FE6BA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3C84EB7A-E590-487F-AB9F-F5FC6FE6BA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FE1A3C4D-0EF8-4869-8C81-BCA7B3CFA0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FE1A3C4D-0EF8-4869-8C81-BCA7B3CFA0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BF2BF6AC-503A-4F89-A9AE-9CB6927B1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IaC on Azure</a:t>
            </a:r>
          </a:p>
        </p:txBody>
      </p:sp>
    </p:spTree>
    <p:extLst>
      <p:ext uri="{BB962C8B-B14F-4D97-AF65-F5344CB8AC3E}">
        <p14:creationId xmlns:p14="http://schemas.microsoft.com/office/powerpoint/2010/main" val="259783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options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262089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611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88D827E-DEDC-49E8-BD18-940E74BC8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graphicEl>
                                              <a:dgm id="{D88D827E-DEDC-49E8-BD18-940E74BC83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156F4F6-18F8-429F-9317-8C02754E5F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>
                                            <p:graphicEl>
                                              <a:dgm id="{D156F4F6-18F8-429F-9317-8C02754E5F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8EEA58D-21E5-4E53-8A02-20CB8B2FB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">
                                            <p:graphicEl>
                                              <a:dgm id="{B8EEA58D-21E5-4E53-8A02-20CB8B2FB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D3EDF22-6769-4355-86D5-EE07826184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">
                                            <p:graphicEl>
                                              <a:dgm id="{3D3EDF22-6769-4355-86D5-EE07826184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9">
                                            <p:graphicEl>
                                              <a:dgm id="{D88D827E-DEDC-49E8-BD18-940E74BC8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5" dur="indefinite"/>
                                        <p:tgtEl>
                                          <p:spTgt spid="9">
                                            <p:graphicEl>
                                              <a:dgm id="{D88D827E-DEDC-49E8-BD18-940E74BC83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9">
                                            <p:graphicEl>
                                              <a:dgm id="{D156F4F6-18F8-429F-9317-8C02754E5F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8" dur="indefinite"/>
                                        <p:tgtEl>
                                          <p:spTgt spid="9">
                                            <p:graphicEl>
                                              <a:dgm id="{D156F4F6-18F8-429F-9317-8C02754E5F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947</Words>
  <Application>Microsoft Office PowerPoint</Application>
  <PresentationFormat>Widescreen</PresentationFormat>
  <Paragraphs>254</Paragraphs>
  <Slides>37</Slides>
  <Notes>35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Segoe Semibold</vt:lpstr>
      <vt:lpstr>Segoe UI</vt:lpstr>
      <vt:lpstr>Segoe UI Black</vt:lpstr>
      <vt:lpstr>Segoe UI Light</vt:lpstr>
      <vt:lpstr>Segoe UI Semibold</vt:lpstr>
      <vt:lpstr>Segoe UI Semilight</vt:lpstr>
      <vt:lpstr>Wingdings</vt:lpstr>
      <vt:lpstr>2_Office Theme</vt:lpstr>
      <vt:lpstr>The Ultimate Guide  To Building Better Azure ARM Templates</vt:lpstr>
      <vt:lpstr>Eldert Grootenboer</vt:lpstr>
      <vt:lpstr>Introducing Boskalis</vt:lpstr>
      <vt:lpstr>Cloud native strategy</vt:lpstr>
      <vt:lpstr>Infrastructure as Code</vt:lpstr>
      <vt:lpstr>PowerPoint Presentation</vt:lpstr>
      <vt:lpstr>Why Infrastructure as Code</vt:lpstr>
      <vt:lpstr>IaC on Azure</vt:lpstr>
      <vt:lpstr>Various options</vt:lpstr>
      <vt:lpstr>Benefits of ARM</vt:lpstr>
      <vt:lpstr>The ultimate ARM template</vt:lpstr>
      <vt:lpstr>Authoring</vt:lpstr>
      <vt:lpstr>Visual Studio Code</vt:lpstr>
      <vt:lpstr>Bicep</vt:lpstr>
      <vt:lpstr>Quickstart Templates</vt:lpstr>
      <vt:lpstr>Building Better Templates</vt:lpstr>
      <vt:lpstr>Template structure</vt:lpstr>
      <vt:lpstr>ARM templates</vt:lpstr>
      <vt:lpstr>Parameters and variables</vt:lpstr>
      <vt:lpstr>Simple or complex resources</vt:lpstr>
      <vt:lpstr>Best practices</vt:lpstr>
      <vt:lpstr>Demo</vt:lpstr>
      <vt:lpstr>From portal to template</vt:lpstr>
      <vt:lpstr>Extracting templates</vt:lpstr>
      <vt:lpstr>Secrets in templates</vt:lpstr>
      <vt:lpstr>Deployment</vt:lpstr>
      <vt:lpstr>Demo</vt:lpstr>
      <vt:lpstr>Quality assurance</vt:lpstr>
      <vt:lpstr>What-If</vt:lpstr>
      <vt:lpstr>Azure Resource Manager Template Toolkit</vt:lpstr>
      <vt:lpstr>Deployment script</vt:lpstr>
      <vt:lpstr>Template specs</vt:lpstr>
      <vt:lpstr>Demo</vt:lpstr>
      <vt:lpstr>Almost done…</vt:lpstr>
      <vt:lpstr>Take aways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Ultimate Guide  To Building Better Azure ARM Templates</dc:title>
  <dc:creator>Eldert Grootenboer</dc:creator>
  <cp:lastModifiedBy>Eldert Grootenboer</cp:lastModifiedBy>
  <cp:revision>1</cp:revision>
  <dcterms:created xsi:type="dcterms:W3CDTF">2021-01-07T14:21:35Z</dcterms:created>
  <dcterms:modified xsi:type="dcterms:W3CDTF">2021-01-24T11:35:24Z</dcterms:modified>
</cp:coreProperties>
</file>